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6" r:id="rId3"/>
    <p:sldMasterId id="2147483687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y="13716000" cx="24384000"/>
  <p:notesSz cx="6858000" cy="9144000"/>
  <p:embeddedFontLst>
    <p:embeddedFont>
      <p:font typeface="Montserrat SemiBold"/>
      <p:regular r:id="rId13"/>
      <p:bold r:id="rId14"/>
      <p:italic r:id="rId15"/>
      <p:boldItalic r:id="rId16"/>
    </p:embeddedFont>
    <p:embeddedFont>
      <p:font typeface="Montserrat"/>
      <p:regular r:id="rId17"/>
      <p:bold r:id="rId18"/>
      <p:italic r:id="rId19"/>
      <p:boldItalic r:id="rId20"/>
    </p:embeddedFont>
    <p:embeddedFont>
      <p:font typeface="Montserrat Light"/>
      <p:regular r:id="rId21"/>
      <p:bold r:id="rId22"/>
      <p:italic r:id="rId23"/>
      <p:boldItalic r:id="rId24"/>
    </p:embeddedFont>
    <p:embeddedFont>
      <p:font typeface="Helvetica Neue"/>
      <p:regular r:id="rId25"/>
      <p:bold r:id="rId26"/>
      <p:italic r:id="rId27"/>
      <p:boldItalic r:id="rId28"/>
    </p:embeddedFont>
    <p:embeddedFont>
      <p:font typeface="Helvetica Neue Light"/>
      <p:regular r:id="rId29"/>
      <p:bold r:id="rId30"/>
      <p:italic r:id="rId31"/>
      <p:boldItalic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boldItalic.fntdata"/><Relationship Id="rId22" Type="http://schemas.openxmlformats.org/officeDocument/2006/relationships/font" Target="fonts/MontserratLight-bold.fntdata"/><Relationship Id="rId21" Type="http://schemas.openxmlformats.org/officeDocument/2006/relationships/font" Target="fonts/MontserratLight-regular.fntdata"/><Relationship Id="rId24" Type="http://schemas.openxmlformats.org/officeDocument/2006/relationships/font" Target="fonts/MontserratLight-boldItalic.fntdata"/><Relationship Id="rId23" Type="http://schemas.openxmlformats.org/officeDocument/2006/relationships/font" Target="fonts/MontserratLight-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26" Type="http://schemas.openxmlformats.org/officeDocument/2006/relationships/font" Target="fonts/HelveticaNeue-bold.fntdata"/><Relationship Id="rId25" Type="http://schemas.openxmlformats.org/officeDocument/2006/relationships/font" Target="fonts/HelveticaNeue-regular.fntdata"/><Relationship Id="rId28" Type="http://schemas.openxmlformats.org/officeDocument/2006/relationships/font" Target="fonts/HelveticaNeue-boldItalic.fntdata"/><Relationship Id="rId27" Type="http://schemas.openxmlformats.org/officeDocument/2006/relationships/font" Target="fonts/HelveticaNeue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HelveticaNeueLight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HelveticaNeueLight-italic.fntdata"/><Relationship Id="rId30" Type="http://schemas.openxmlformats.org/officeDocument/2006/relationships/font" Target="fonts/HelveticaNeueLight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32" Type="http://schemas.openxmlformats.org/officeDocument/2006/relationships/font" Target="fonts/HelveticaNeueLight-boldItalic.fntdata"/><Relationship Id="rId13" Type="http://schemas.openxmlformats.org/officeDocument/2006/relationships/font" Target="fonts/MontserratSemiBold-regular.fntdata"/><Relationship Id="rId12" Type="http://schemas.openxmlformats.org/officeDocument/2006/relationships/slide" Target="slides/slide7.xml"/><Relationship Id="rId15" Type="http://schemas.openxmlformats.org/officeDocument/2006/relationships/font" Target="fonts/MontserratSemiBold-italic.fntdata"/><Relationship Id="rId14" Type="http://schemas.openxmlformats.org/officeDocument/2006/relationships/font" Target="fonts/MontserratSemiBold-bold.fntdata"/><Relationship Id="rId17" Type="http://schemas.openxmlformats.org/officeDocument/2006/relationships/font" Target="fonts/Montserrat-regular.fntdata"/><Relationship Id="rId16" Type="http://schemas.openxmlformats.org/officeDocument/2006/relationships/font" Target="fonts/MontserratSemiBold-boldItalic.fntdata"/><Relationship Id="rId19" Type="http://schemas.openxmlformats.org/officeDocument/2006/relationships/font" Target="fonts/Montserrat-italic.fntdata"/><Relationship Id="rId18" Type="http://schemas.openxmlformats.org/officeDocument/2006/relationships/font" Target="fonts/Montserrat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88ff35e1d2_0_22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g88ff35e1d2_0_2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8a88f56848_0_1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g8a88f56848_0_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b806d9b32a_0_14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gb806d9b32a_0_14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b806d9b32a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gb806d9b32a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b806d9b32a_0_28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gb806d9b32a_0_28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Subtítulo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title"/>
          </p:nvPr>
        </p:nvSpPr>
        <p:spPr>
          <a:xfrm>
            <a:off x="4833937" y="2303859"/>
            <a:ext cx="14716126" cy="4643438"/>
          </a:xfrm>
          <a:prstGeom prst="rect">
            <a:avLst/>
          </a:prstGeom>
          <a:noFill/>
          <a:ln>
            <a:noFill/>
          </a:ln>
        </p:spPr>
        <p:txBody>
          <a:bodyPr anchorCtr="0" anchor="b" bIns="71425" lIns="71425" spcFirstLastPara="1" rIns="71425" wrap="square" tIns="7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/>
        </p:txBody>
      </p:sp>
      <p:sp>
        <p:nvSpPr>
          <p:cNvPr id="11" name="Google Shape;11;p2"/>
          <p:cNvSpPr txBox="1"/>
          <p:nvPr>
            <p:ph idx="1" type="body"/>
          </p:nvPr>
        </p:nvSpPr>
        <p:spPr>
          <a:xfrm>
            <a:off x="4833937" y="7072312"/>
            <a:ext cx="147162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Helvetica Neue Light"/>
              <a:buNone/>
              <a:defRPr sz="4400"/>
            </a:lvl1pPr>
            <a:lvl2pPr indent="-2286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Helvetica Neue Light"/>
              <a:buNone/>
              <a:defRPr sz="4400"/>
            </a:lvl2pPr>
            <a:lvl3pPr indent="-2286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Helvetica Neue Light"/>
              <a:buNone/>
              <a:defRPr sz="4400"/>
            </a:lvl3pPr>
            <a:lvl4pPr indent="-2286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Helvetica Neue Light"/>
              <a:buNone/>
              <a:defRPr sz="4400"/>
            </a:lvl4pPr>
            <a:lvl5pPr indent="-2286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Helvetica Neue Light"/>
              <a:buNone/>
              <a:defRPr sz="4400"/>
            </a:lvl5pPr>
            <a:lvl6pPr indent="-314325" lvl="5" marL="27432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6pPr>
            <a:lvl7pPr indent="-314325" lvl="6" marL="3200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7pPr>
            <a:lvl8pPr indent="-314325" lvl="7" marL="3657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8pPr>
            <a:lvl9pPr indent="-314325" lvl="8" marL="4114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11935814" y="13001625"/>
            <a:ext cx="494513" cy="511175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itação">
  <p:cSld name="Citação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/>
          <p:nvPr>
            <p:ph idx="1" type="body"/>
          </p:nvPr>
        </p:nvSpPr>
        <p:spPr>
          <a:xfrm>
            <a:off x="4833937" y="8947546"/>
            <a:ext cx="14716126" cy="750095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Helvetica Neue"/>
              <a:buNone/>
              <a:defRPr b="1" sz="38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14325" lvl="1" marL="914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2pPr>
            <a:lvl3pPr indent="-314325" lvl="2" marL="1371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3pPr>
            <a:lvl4pPr indent="-314325" lvl="3" marL="1828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4pPr>
            <a:lvl5pPr indent="-314325" lvl="4" marL="22860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5pPr>
            <a:lvl6pPr indent="-314325" lvl="5" marL="27432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6pPr>
            <a:lvl7pPr indent="-314325" lvl="6" marL="3200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7pPr>
            <a:lvl8pPr indent="-314325" lvl="7" marL="3657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8pPr>
            <a:lvl9pPr indent="-314325" lvl="8" marL="4114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48" name="Google Shape;48;p11"/>
          <p:cNvSpPr txBox="1"/>
          <p:nvPr>
            <p:ph idx="2" type="body"/>
          </p:nvPr>
        </p:nvSpPr>
        <p:spPr>
          <a:xfrm>
            <a:off x="4833937" y="5981303"/>
            <a:ext cx="14716126" cy="1003301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300"/>
              </a:spcBef>
              <a:spcAft>
                <a:spcPts val="0"/>
              </a:spcAft>
              <a:buClr>
                <a:srgbClr val="FFFFFF"/>
              </a:buClr>
              <a:buSzPts val="5600"/>
              <a:buFont typeface="Helvetica Neue Light"/>
              <a:buNone/>
              <a:defRPr sz="5600"/>
            </a:lvl1pPr>
            <a:lvl2pPr indent="-314325" lvl="1" marL="914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2pPr>
            <a:lvl3pPr indent="-314325" lvl="2" marL="1371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3pPr>
            <a:lvl4pPr indent="-314325" lvl="3" marL="1828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4pPr>
            <a:lvl5pPr indent="-314325" lvl="4" marL="22860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5pPr>
            <a:lvl6pPr indent="-314325" lvl="5" marL="27432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6pPr>
            <a:lvl7pPr indent="-314325" lvl="6" marL="3200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7pPr>
            <a:lvl8pPr indent="-314325" lvl="7" marL="3657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8pPr>
            <a:lvl9pPr indent="-314325" lvl="8" marL="4114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49" name="Google Shape;49;p11"/>
          <p:cNvSpPr txBox="1"/>
          <p:nvPr>
            <p:ph idx="12" type="sldNum"/>
          </p:nvPr>
        </p:nvSpPr>
        <p:spPr>
          <a:xfrm>
            <a:off x="11935814" y="13001625"/>
            <a:ext cx="494513" cy="511175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to">
  <p:cSld name="Foto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/>
          <p:nvPr>
            <p:ph idx="2" type="pic"/>
          </p:nvPr>
        </p:nvSpPr>
        <p:spPr>
          <a:xfrm>
            <a:off x="3048000" y="0"/>
            <a:ext cx="18288001" cy="137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52" name="Google Shape;52;p12"/>
          <p:cNvSpPr txBox="1"/>
          <p:nvPr>
            <p:ph idx="12" type="sldNum"/>
          </p:nvPr>
        </p:nvSpPr>
        <p:spPr>
          <a:xfrm>
            <a:off x="11935814" y="13001625"/>
            <a:ext cx="494513" cy="511175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 Branco">
  <p:cSld name="Em Branco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idx="12" type="sldNum"/>
          </p:nvPr>
        </p:nvSpPr>
        <p:spPr>
          <a:xfrm>
            <a:off x="11935814" y="13001625"/>
            <a:ext cx="494513" cy="511175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5"/>
          <p:cNvSpPr txBox="1"/>
          <p:nvPr>
            <p:ph type="ctrTitle"/>
          </p:nvPr>
        </p:nvSpPr>
        <p:spPr>
          <a:xfrm>
            <a:off x="831222" y="1985533"/>
            <a:ext cx="22721700" cy="5473500"/>
          </a:xfrm>
          <a:prstGeom prst="rect">
            <a:avLst/>
          </a:prstGeom>
        </p:spPr>
        <p:txBody>
          <a:bodyPr anchorCtr="0" anchor="b" bIns="243800" lIns="243800" spcFirstLastPara="1" rIns="243800" wrap="square" tIns="2438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9pPr>
          </a:lstStyle>
          <a:p/>
        </p:txBody>
      </p:sp>
      <p:sp>
        <p:nvSpPr>
          <p:cNvPr id="61" name="Google Shape;61;p15"/>
          <p:cNvSpPr txBox="1"/>
          <p:nvPr>
            <p:ph idx="1" type="subTitle"/>
          </p:nvPr>
        </p:nvSpPr>
        <p:spPr>
          <a:xfrm>
            <a:off x="831200" y="7557667"/>
            <a:ext cx="22721700" cy="21135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9pPr>
          </a:lstStyle>
          <a:p/>
        </p:txBody>
      </p:sp>
      <p:sp>
        <p:nvSpPr>
          <p:cNvPr id="62" name="Google Shape;62;p15"/>
          <p:cNvSpPr txBox="1"/>
          <p:nvPr>
            <p:ph idx="12" type="sldNum"/>
          </p:nvPr>
        </p:nvSpPr>
        <p:spPr>
          <a:xfrm>
            <a:off x="22593221" y="12435245"/>
            <a:ext cx="1463100" cy="1049700"/>
          </a:xfrm>
          <a:prstGeom prst="rect">
            <a:avLst/>
          </a:prstGeom>
        </p:spPr>
        <p:txBody>
          <a:bodyPr anchorCtr="0" anchor="ctr" bIns="243800" lIns="243800" spcFirstLastPara="1" rIns="243800" wrap="square" tIns="24380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6"/>
          <p:cNvSpPr txBox="1"/>
          <p:nvPr>
            <p:ph type="title"/>
          </p:nvPr>
        </p:nvSpPr>
        <p:spPr>
          <a:xfrm>
            <a:off x="831200" y="5735600"/>
            <a:ext cx="22721700" cy="2244900"/>
          </a:xfrm>
          <a:prstGeom prst="rect">
            <a:avLst/>
          </a:prstGeom>
        </p:spPr>
        <p:txBody>
          <a:bodyPr anchorCtr="0" anchor="ctr" bIns="243800" lIns="243800" spcFirstLastPara="1" rIns="243800" wrap="square" tIns="2438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/>
        </p:txBody>
      </p:sp>
      <p:sp>
        <p:nvSpPr>
          <p:cNvPr id="65" name="Google Shape;65;p16"/>
          <p:cNvSpPr txBox="1"/>
          <p:nvPr>
            <p:ph idx="12" type="sldNum"/>
          </p:nvPr>
        </p:nvSpPr>
        <p:spPr>
          <a:xfrm>
            <a:off x="22593221" y="12435245"/>
            <a:ext cx="1463100" cy="1049700"/>
          </a:xfrm>
          <a:prstGeom prst="rect">
            <a:avLst/>
          </a:prstGeom>
        </p:spPr>
        <p:txBody>
          <a:bodyPr anchorCtr="0" anchor="ctr" bIns="243800" lIns="243800" spcFirstLastPara="1" rIns="243800" wrap="square" tIns="24380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7"/>
          <p:cNvSpPr txBox="1"/>
          <p:nvPr>
            <p:ph type="title"/>
          </p:nvPr>
        </p:nvSpPr>
        <p:spPr>
          <a:xfrm>
            <a:off x="831200" y="1186733"/>
            <a:ext cx="22721700" cy="15273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9pPr>
          </a:lstStyle>
          <a:p/>
        </p:txBody>
      </p:sp>
      <p:sp>
        <p:nvSpPr>
          <p:cNvPr id="68" name="Google Shape;68;p17"/>
          <p:cNvSpPr txBox="1"/>
          <p:nvPr>
            <p:ph idx="1" type="body"/>
          </p:nvPr>
        </p:nvSpPr>
        <p:spPr>
          <a:xfrm>
            <a:off x="831200" y="3073267"/>
            <a:ext cx="22721700" cy="91104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noAutofit/>
          </a:bodyPr>
          <a:lstStyle>
            <a:lvl1pPr indent="-533400" lvl="0" marL="457200" rtl="0">
              <a:spcBef>
                <a:spcPts val="0"/>
              </a:spcBef>
              <a:spcAft>
                <a:spcPts val="0"/>
              </a:spcAft>
              <a:buSzPts val="4800"/>
              <a:buChar char="●"/>
              <a:defRPr/>
            </a:lvl1pPr>
            <a:lvl2pPr indent="-463550" lvl="1" marL="914400" rtl="0">
              <a:spcBef>
                <a:spcPts val="4300"/>
              </a:spcBef>
              <a:spcAft>
                <a:spcPts val="0"/>
              </a:spcAft>
              <a:buSzPts val="3700"/>
              <a:buChar char="○"/>
              <a:defRPr/>
            </a:lvl2pPr>
            <a:lvl3pPr indent="-463550" lvl="2" marL="1371600" rtl="0">
              <a:spcBef>
                <a:spcPts val="4300"/>
              </a:spcBef>
              <a:spcAft>
                <a:spcPts val="0"/>
              </a:spcAft>
              <a:buSzPts val="3700"/>
              <a:buChar char="■"/>
              <a:defRPr/>
            </a:lvl3pPr>
            <a:lvl4pPr indent="-463550" lvl="3" marL="1828800" rtl="0">
              <a:spcBef>
                <a:spcPts val="4300"/>
              </a:spcBef>
              <a:spcAft>
                <a:spcPts val="0"/>
              </a:spcAft>
              <a:buSzPts val="3700"/>
              <a:buChar char="●"/>
              <a:defRPr/>
            </a:lvl4pPr>
            <a:lvl5pPr indent="-463550" lvl="4" marL="2286000" rtl="0">
              <a:spcBef>
                <a:spcPts val="4300"/>
              </a:spcBef>
              <a:spcAft>
                <a:spcPts val="0"/>
              </a:spcAft>
              <a:buSzPts val="3700"/>
              <a:buChar char="○"/>
              <a:defRPr/>
            </a:lvl5pPr>
            <a:lvl6pPr indent="-463550" lvl="5" marL="2743200" rtl="0">
              <a:spcBef>
                <a:spcPts val="4300"/>
              </a:spcBef>
              <a:spcAft>
                <a:spcPts val="0"/>
              </a:spcAft>
              <a:buSzPts val="3700"/>
              <a:buChar char="■"/>
              <a:defRPr/>
            </a:lvl6pPr>
            <a:lvl7pPr indent="-463550" lvl="6" marL="3200400" rtl="0">
              <a:spcBef>
                <a:spcPts val="4300"/>
              </a:spcBef>
              <a:spcAft>
                <a:spcPts val="0"/>
              </a:spcAft>
              <a:buSzPts val="3700"/>
              <a:buChar char="●"/>
              <a:defRPr/>
            </a:lvl7pPr>
            <a:lvl8pPr indent="-463550" lvl="7" marL="3657600" rtl="0">
              <a:spcBef>
                <a:spcPts val="4300"/>
              </a:spcBef>
              <a:spcAft>
                <a:spcPts val="0"/>
              </a:spcAft>
              <a:buSzPts val="3700"/>
              <a:buChar char="○"/>
              <a:defRPr/>
            </a:lvl8pPr>
            <a:lvl9pPr indent="-463550" lvl="8" marL="4114800" rtl="0">
              <a:spcBef>
                <a:spcPts val="4300"/>
              </a:spcBef>
              <a:spcAft>
                <a:spcPts val="4300"/>
              </a:spcAft>
              <a:buSzPts val="3700"/>
              <a:buChar char="■"/>
              <a:defRPr/>
            </a:lvl9pPr>
          </a:lstStyle>
          <a:p/>
        </p:txBody>
      </p:sp>
      <p:sp>
        <p:nvSpPr>
          <p:cNvPr id="69" name="Google Shape;69;p17"/>
          <p:cNvSpPr txBox="1"/>
          <p:nvPr>
            <p:ph idx="12" type="sldNum"/>
          </p:nvPr>
        </p:nvSpPr>
        <p:spPr>
          <a:xfrm>
            <a:off x="22593221" y="12435245"/>
            <a:ext cx="1463100" cy="1049700"/>
          </a:xfrm>
          <a:prstGeom prst="rect">
            <a:avLst/>
          </a:prstGeom>
        </p:spPr>
        <p:txBody>
          <a:bodyPr anchorCtr="0" anchor="ctr" bIns="243800" lIns="243800" spcFirstLastPara="1" rIns="243800" wrap="square" tIns="24380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/>
          <p:nvPr>
            <p:ph type="title"/>
          </p:nvPr>
        </p:nvSpPr>
        <p:spPr>
          <a:xfrm>
            <a:off x="831200" y="1186733"/>
            <a:ext cx="22721700" cy="15273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9pPr>
          </a:lstStyle>
          <a:p/>
        </p:txBody>
      </p:sp>
      <p:sp>
        <p:nvSpPr>
          <p:cNvPr id="72" name="Google Shape;72;p18"/>
          <p:cNvSpPr txBox="1"/>
          <p:nvPr>
            <p:ph idx="1" type="body"/>
          </p:nvPr>
        </p:nvSpPr>
        <p:spPr>
          <a:xfrm>
            <a:off x="831200" y="3073267"/>
            <a:ext cx="10666500" cy="91104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noAutofit/>
          </a:bodyPr>
          <a:lstStyle>
            <a:lvl1pPr indent="-463550" lvl="0" marL="457200" rtl="0">
              <a:spcBef>
                <a:spcPts val="0"/>
              </a:spcBef>
              <a:spcAft>
                <a:spcPts val="0"/>
              </a:spcAft>
              <a:buSzPts val="3700"/>
              <a:buChar char="●"/>
              <a:defRPr sz="3700"/>
            </a:lvl1pPr>
            <a:lvl2pPr indent="-431800" lvl="1" marL="914400" rtl="0">
              <a:spcBef>
                <a:spcPts val="4300"/>
              </a:spcBef>
              <a:spcAft>
                <a:spcPts val="0"/>
              </a:spcAft>
              <a:buSzPts val="3200"/>
              <a:buChar char="○"/>
              <a:defRPr sz="3200"/>
            </a:lvl2pPr>
            <a:lvl3pPr indent="-431800" lvl="2" marL="1371600" rtl="0">
              <a:spcBef>
                <a:spcPts val="4300"/>
              </a:spcBef>
              <a:spcAft>
                <a:spcPts val="0"/>
              </a:spcAft>
              <a:buSzPts val="3200"/>
              <a:buChar char="■"/>
              <a:defRPr sz="3200"/>
            </a:lvl3pPr>
            <a:lvl4pPr indent="-431800" lvl="3" marL="1828800" rtl="0">
              <a:spcBef>
                <a:spcPts val="4300"/>
              </a:spcBef>
              <a:spcAft>
                <a:spcPts val="0"/>
              </a:spcAft>
              <a:buSzPts val="3200"/>
              <a:buChar char="●"/>
              <a:defRPr sz="3200"/>
            </a:lvl4pPr>
            <a:lvl5pPr indent="-431800" lvl="4" marL="2286000" rtl="0">
              <a:spcBef>
                <a:spcPts val="4300"/>
              </a:spcBef>
              <a:spcAft>
                <a:spcPts val="0"/>
              </a:spcAft>
              <a:buSzPts val="3200"/>
              <a:buChar char="○"/>
              <a:defRPr sz="3200"/>
            </a:lvl5pPr>
            <a:lvl6pPr indent="-431800" lvl="5" marL="2743200" rtl="0">
              <a:spcBef>
                <a:spcPts val="4300"/>
              </a:spcBef>
              <a:spcAft>
                <a:spcPts val="0"/>
              </a:spcAft>
              <a:buSzPts val="3200"/>
              <a:buChar char="■"/>
              <a:defRPr sz="3200"/>
            </a:lvl6pPr>
            <a:lvl7pPr indent="-431800" lvl="6" marL="3200400" rtl="0">
              <a:spcBef>
                <a:spcPts val="4300"/>
              </a:spcBef>
              <a:spcAft>
                <a:spcPts val="0"/>
              </a:spcAft>
              <a:buSzPts val="3200"/>
              <a:buChar char="●"/>
              <a:defRPr sz="3200"/>
            </a:lvl7pPr>
            <a:lvl8pPr indent="-431800" lvl="7" marL="3657600" rtl="0">
              <a:spcBef>
                <a:spcPts val="4300"/>
              </a:spcBef>
              <a:spcAft>
                <a:spcPts val="0"/>
              </a:spcAft>
              <a:buSzPts val="3200"/>
              <a:buChar char="○"/>
              <a:defRPr sz="3200"/>
            </a:lvl8pPr>
            <a:lvl9pPr indent="-431800" lvl="8" marL="4114800" rtl="0">
              <a:spcBef>
                <a:spcPts val="4300"/>
              </a:spcBef>
              <a:spcAft>
                <a:spcPts val="4300"/>
              </a:spcAft>
              <a:buSzPts val="3200"/>
              <a:buChar char="■"/>
              <a:defRPr sz="3200"/>
            </a:lvl9pPr>
          </a:lstStyle>
          <a:p/>
        </p:txBody>
      </p:sp>
      <p:sp>
        <p:nvSpPr>
          <p:cNvPr id="73" name="Google Shape;73;p18"/>
          <p:cNvSpPr txBox="1"/>
          <p:nvPr>
            <p:ph idx="2" type="body"/>
          </p:nvPr>
        </p:nvSpPr>
        <p:spPr>
          <a:xfrm>
            <a:off x="12886400" y="3073267"/>
            <a:ext cx="10666500" cy="91104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noAutofit/>
          </a:bodyPr>
          <a:lstStyle>
            <a:lvl1pPr indent="-463550" lvl="0" marL="457200" rtl="0">
              <a:spcBef>
                <a:spcPts val="0"/>
              </a:spcBef>
              <a:spcAft>
                <a:spcPts val="0"/>
              </a:spcAft>
              <a:buSzPts val="3700"/>
              <a:buChar char="●"/>
              <a:defRPr sz="3700"/>
            </a:lvl1pPr>
            <a:lvl2pPr indent="-431800" lvl="1" marL="914400" rtl="0">
              <a:spcBef>
                <a:spcPts val="4300"/>
              </a:spcBef>
              <a:spcAft>
                <a:spcPts val="0"/>
              </a:spcAft>
              <a:buSzPts val="3200"/>
              <a:buChar char="○"/>
              <a:defRPr sz="3200"/>
            </a:lvl2pPr>
            <a:lvl3pPr indent="-431800" lvl="2" marL="1371600" rtl="0">
              <a:spcBef>
                <a:spcPts val="4300"/>
              </a:spcBef>
              <a:spcAft>
                <a:spcPts val="0"/>
              </a:spcAft>
              <a:buSzPts val="3200"/>
              <a:buChar char="■"/>
              <a:defRPr sz="3200"/>
            </a:lvl3pPr>
            <a:lvl4pPr indent="-431800" lvl="3" marL="1828800" rtl="0">
              <a:spcBef>
                <a:spcPts val="4300"/>
              </a:spcBef>
              <a:spcAft>
                <a:spcPts val="0"/>
              </a:spcAft>
              <a:buSzPts val="3200"/>
              <a:buChar char="●"/>
              <a:defRPr sz="3200"/>
            </a:lvl4pPr>
            <a:lvl5pPr indent="-431800" lvl="4" marL="2286000" rtl="0">
              <a:spcBef>
                <a:spcPts val="4300"/>
              </a:spcBef>
              <a:spcAft>
                <a:spcPts val="0"/>
              </a:spcAft>
              <a:buSzPts val="3200"/>
              <a:buChar char="○"/>
              <a:defRPr sz="3200"/>
            </a:lvl5pPr>
            <a:lvl6pPr indent="-431800" lvl="5" marL="2743200" rtl="0">
              <a:spcBef>
                <a:spcPts val="4300"/>
              </a:spcBef>
              <a:spcAft>
                <a:spcPts val="0"/>
              </a:spcAft>
              <a:buSzPts val="3200"/>
              <a:buChar char="■"/>
              <a:defRPr sz="3200"/>
            </a:lvl6pPr>
            <a:lvl7pPr indent="-431800" lvl="6" marL="3200400" rtl="0">
              <a:spcBef>
                <a:spcPts val="4300"/>
              </a:spcBef>
              <a:spcAft>
                <a:spcPts val="0"/>
              </a:spcAft>
              <a:buSzPts val="3200"/>
              <a:buChar char="●"/>
              <a:defRPr sz="3200"/>
            </a:lvl7pPr>
            <a:lvl8pPr indent="-431800" lvl="7" marL="3657600" rtl="0">
              <a:spcBef>
                <a:spcPts val="4300"/>
              </a:spcBef>
              <a:spcAft>
                <a:spcPts val="0"/>
              </a:spcAft>
              <a:buSzPts val="3200"/>
              <a:buChar char="○"/>
              <a:defRPr sz="3200"/>
            </a:lvl8pPr>
            <a:lvl9pPr indent="-431800" lvl="8" marL="4114800" rtl="0">
              <a:spcBef>
                <a:spcPts val="4300"/>
              </a:spcBef>
              <a:spcAft>
                <a:spcPts val="4300"/>
              </a:spcAft>
              <a:buSzPts val="3200"/>
              <a:buChar char="■"/>
              <a:defRPr sz="3200"/>
            </a:lvl9pPr>
          </a:lstStyle>
          <a:p/>
        </p:txBody>
      </p:sp>
      <p:sp>
        <p:nvSpPr>
          <p:cNvPr id="74" name="Google Shape;74;p18"/>
          <p:cNvSpPr txBox="1"/>
          <p:nvPr>
            <p:ph idx="12" type="sldNum"/>
          </p:nvPr>
        </p:nvSpPr>
        <p:spPr>
          <a:xfrm>
            <a:off x="22593221" y="12435245"/>
            <a:ext cx="1463100" cy="1049700"/>
          </a:xfrm>
          <a:prstGeom prst="rect">
            <a:avLst/>
          </a:prstGeom>
        </p:spPr>
        <p:txBody>
          <a:bodyPr anchorCtr="0" anchor="ctr" bIns="243800" lIns="243800" spcFirstLastPara="1" rIns="243800" wrap="square" tIns="24380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9"/>
          <p:cNvSpPr txBox="1"/>
          <p:nvPr>
            <p:ph type="title"/>
          </p:nvPr>
        </p:nvSpPr>
        <p:spPr>
          <a:xfrm>
            <a:off x="831200" y="1186733"/>
            <a:ext cx="22721700" cy="15273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9pPr>
          </a:lstStyle>
          <a:p/>
        </p:txBody>
      </p:sp>
      <p:sp>
        <p:nvSpPr>
          <p:cNvPr id="77" name="Google Shape;77;p19"/>
          <p:cNvSpPr txBox="1"/>
          <p:nvPr>
            <p:ph idx="12" type="sldNum"/>
          </p:nvPr>
        </p:nvSpPr>
        <p:spPr>
          <a:xfrm>
            <a:off x="22593221" y="12435245"/>
            <a:ext cx="1463100" cy="1049700"/>
          </a:xfrm>
          <a:prstGeom prst="rect">
            <a:avLst/>
          </a:prstGeom>
        </p:spPr>
        <p:txBody>
          <a:bodyPr anchorCtr="0" anchor="ctr" bIns="243800" lIns="243800" spcFirstLastPara="1" rIns="243800" wrap="square" tIns="24380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0"/>
          <p:cNvSpPr txBox="1"/>
          <p:nvPr>
            <p:ph type="title"/>
          </p:nvPr>
        </p:nvSpPr>
        <p:spPr>
          <a:xfrm>
            <a:off x="831200" y="1481600"/>
            <a:ext cx="7488000" cy="2015100"/>
          </a:xfrm>
          <a:prstGeom prst="rect">
            <a:avLst/>
          </a:prstGeom>
        </p:spPr>
        <p:txBody>
          <a:bodyPr anchorCtr="0" anchor="b" bIns="243800" lIns="243800" spcFirstLastPara="1" rIns="243800" wrap="square" tIns="2438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1pPr>
            <a:lvl2pPr lvl="1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/>
        </p:txBody>
      </p:sp>
      <p:sp>
        <p:nvSpPr>
          <p:cNvPr id="80" name="Google Shape;80;p20"/>
          <p:cNvSpPr txBox="1"/>
          <p:nvPr>
            <p:ph idx="1" type="body"/>
          </p:nvPr>
        </p:nvSpPr>
        <p:spPr>
          <a:xfrm>
            <a:off x="831200" y="3705600"/>
            <a:ext cx="7488000" cy="84783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noAutofit/>
          </a:bodyPr>
          <a:lstStyle>
            <a:lvl1pPr indent="-431800" lvl="0" marL="457200" rtl="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3200"/>
            </a:lvl1pPr>
            <a:lvl2pPr indent="-431800" lvl="1" marL="914400" rtl="0">
              <a:spcBef>
                <a:spcPts val="4300"/>
              </a:spcBef>
              <a:spcAft>
                <a:spcPts val="0"/>
              </a:spcAft>
              <a:buSzPts val="3200"/>
              <a:buChar char="○"/>
              <a:defRPr sz="3200"/>
            </a:lvl2pPr>
            <a:lvl3pPr indent="-431800" lvl="2" marL="1371600" rtl="0">
              <a:spcBef>
                <a:spcPts val="4300"/>
              </a:spcBef>
              <a:spcAft>
                <a:spcPts val="0"/>
              </a:spcAft>
              <a:buSzPts val="3200"/>
              <a:buChar char="■"/>
              <a:defRPr sz="3200"/>
            </a:lvl3pPr>
            <a:lvl4pPr indent="-431800" lvl="3" marL="1828800" rtl="0">
              <a:spcBef>
                <a:spcPts val="4300"/>
              </a:spcBef>
              <a:spcAft>
                <a:spcPts val="0"/>
              </a:spcAft>
              <a:buSzPts val="3200"/>
              <a:buChar char="●"/>
              <a:defRPr sz="3200"/>
            </a:lvl4pPr>
            <a:lvl5pPr indent="-431800" lvl="4" marL="2286000" rtl="0">
              <a:spcBef>
                <a:spcPts val="4300"/>
              </a:spcBef>
              <a:spcAft>
                <a:spcPts val="0"/>
              </a:spcAft>
              <a:buSzPts val="3200"/>
              <a:buChar char="○"/>
              <a:defRPr sz="3200"/>
            </a:lvl5pPr>
            <a:lvl6pPr indent="-431800" lvl="5" marL="2743200" rtl="0">
              <a:spcBef>
                <a:spcPts val="4300"/>
              </a:spcBef>
              <a:spcAft>
                <a:spcPts val="0"/>
              </a:spcAft>
              <a:buSzPts val="3200"/>
              <a:buChar char="■"/>
              <a:defRPr sz="3200"/>
            </a:lvl6pPr>
            <a:lvl7pPr indent="-431800" lvl="6" marL="3200400" rtl="0">
              <a:spcBef>
                <a:spcPts val="4300"/>
              </a:spcBef>
              <a:spcAft>
                <a:spcPts val="0"/>
              </a:spcAft>
              <a:buSzPts val="3200"/>
              <a:buChar char="●"/>
              <a:defRPr sz="3200"/>
            </a:lvl7pPr>
            <a:lvl8pPr indent="-431800" lvl="7" marL="3657600" rtl="0">
              <a:spcBef>
                <a:spcPts val="4300"/>
              </a:spcBef>
              <a:spcAft>
                <a:spcPts val="0"/>
              </a:spcAft>
              <a:buSzPts val="3200"/>
              <a:buChar char="○"/>
              <a:defRPr sz="3200"/>
            </a:lvl8pPr>
            <a:lvl9pPr indent="-431800" lvl="8" marL="4114800" rtl="0">
              <a:spcBef>
                <a:spcPts val="4300"/>
              </a:spcBef>
              <a:spcAft>
                <a:spcPts val="4300"/>
              </a:spcAft>
              <a:buSzPts val="3200"/>
              <a:buChar char="■"/>
              <a:defRPr sz="3200"/>
            </a:lvl9pPr>
          </a:lstStyle>
          <a:p/>
        </p:txBody>
      </p:sp>
      <p:sp>
        <p:nvSpPr>
          <p:cNvPr id="81" name="Google Shape;81;p20"/>
          <p:cNvSpPr txBox="1"/>
          <p:nvPr>
            <p:ph idx="12" type="sldNum"/>
          </p:nvPr>
        </p:nvSpPr>
        <p:spPr>
          <a:xfrm>
            <a:off x="22593221" y="12435245"/>
            <a:ext cx="1463100" cy="1049700"/>
          </a:xfrm>
          <a:prstGeom prst="rect">
            <a:avLst/>
          </a:prstGeom>
        </p:spPr>
        <p:txBody>
          <a:bodyPr anchorCtr="0" anchor="ctr" bIns="243800" lIns="243800" spcFirstLastPara="1" rIns="243800" wrap="square" tIns="24380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1"/>
          <p:cNvSpPr txBox="1"/>
          <p:nvPr>
            <p:ph type="title"/>
          </p:nvPr>
        </p:nvSpPr>
        <p:spPr>
          <a:xfrm>
            <a:off x="1307333" y="1200400"/>
            <a:ext cx="16980900" cy="10908900"/>
          </a:xfrm>
          <a:prstGeom prst="rect">
            <a:avLst/>
          </a:prstGeom>
        </p:spPr>
        <p:txBody>
          <a:bodyPr anchorCtr="0" anchor="ctr" bIns="243800" lIns="243800" spcFirstLastPara="1" rIns="243800" wrap="square" tIns="2438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1pPr>
            <a:lvl2pPr lvl="1" rtl="0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2pPr>
            <a:lvl3pPr lvl="2" rtl="0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3pPr>
            <a:lvl4pPr lvl="3" rtl="0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4pPr>
            <a:lvl5pPr lvl="4" rtl="0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5pPr>
            <a:lvl6pPr lvl="5" rtl="0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6pPr>
            <a:lvl7pPr lvl="6" rtl="0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7pPr>
            <a:lvl8pPr lvl="7" rtl="0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8pPr>
            <a:lvl9pPr lvl="8" rtl="0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9pPr>
          </a:lstStyle>
          <a:p/>
        </p:txBody>
      </p:sp>
      <p:sp>
        <p:nvSpPr>
          <p:cNvPr id="84" name="Google Shape;84;p21"/>
          <p:cNvSpPr txBox="1"/>
          <p:nvPr>
            <p:ph idx="12" type="sldNum"/>
          </p:nvPr>
        </p:nvSpPr>
        <p:spPr>
          <a:xfrm>
            <a:off x="22593221" y="12435245"/>
            <a:ext cx="1463100" cy="1049700"/>
          </a:xfrm>
          <a:prstGeom prst="rect">
            <a:avLst/>
          </a:prstGeom>
        </p:spPr>
        <p:txBody>
          <a:bodyPr anchorCtr="0" anchor="ctr" bIns="243800" lIns="243800" spcFirstLastPara="1" rIns="243800" wrap="square" tIns="24380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to - Horizontal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>
            <p:ph idx="2" type="pic"/>
          </p:nvPr>
        </p:nvSpPr>
        <p:spPr>
          <a:xfrm>
            <a:off x="5298281" y="892968"/>
            <a:ext cx="13751719" cy="83224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15" name="Google Shape;15;p3"/>
          <p:cNvSpPr txBox="1"/>
          <p:nvPr>
            <p:ph type="title"/>
          </p:nvPr>
        </p:nvSpPr>
        <p:spPr>
          <a:xfrm>
            <a:off x="4833937" y="9447609"/>
            <a:ext cx="14716126" cy="2000251"/>
          </a:xfrm>
          <a:prstGeom prst="rect">
            <a:avLst/>
          </a:prstGeom>
          <a:noFill/>
          <a:ln>
            <a:noFill/>
          </a:ln>
        </p:spPr>
        <p:txBody>
          <a:bodyPr anchorCtr="0" anchor="b" bIns="71425" lIns="71425" spcFirstLastPara="1" rIns="71425" wrap="square" tIns="7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/>
        </p:txBody>
      </p:sp>
      <p:sp>
        <p:nvSpPr>
          <p:cNvPr id="16" name="Google Shape;16;p3"/>
          <p:cNvSpPr txBox="1"/>
          <p:nvPr>
            <p:ph idx="1" type="body"/>
          </p:nvPr>
        </p:nvSpPr>
        <p:spPr>
          <a:xfrm>
            <a:off x="4833937" y="11519296"/>
            <a:ext cx="14716126" cy="1714501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Helvetica Neue Light"/>
              <a:buNone/>
              <a:defRPr sz="4400"/>
            </a:lvl1pPr>
            <a:lvl2pPr indent="-2286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Helvetica Neue Light"/>
              <a:buNone/>
              <a:defRPr sz="4400"/>
            </a:lvl2pPr>
            <a:lvl3pPr indent="-2286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Helvetica Neue Light"/>
              <a:buNone/>
              <a:defRPr sz="4400"/>
            </a:lvl3pPr>
            <a:lvl4pPr indent="-2286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Helvetica Neue Light"/>
              <a:buNone/>
              <a:defRPr sz="4400"/>
            </a:lvl4pPr>
            <a:lvl5pPr indent="-2286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Helvetica Neue Light"/>
              <a:buNone/>
              <a:defRPr sz="4400"/>
            </a:lvl5pPr>
            <a:lvl6pPr indent="-314325" lvl="5" marL="27432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6pPr>
            <a:lvl7pPr indent="-314325" lvl="6" marL="3200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7pPr>
            <a:lvl8pPr indent="-314325" lvl="7" marL="3657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8pPr>
            <a:lvl9pPr indent="-314325" lvl="8" marL="4114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11935814" y="13001625"/>
            <a:ext cx="494513" cy="511175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2"/>
          <p:cNvSpPr/>
          <p:nvPr/>
        </p:nvSpPr>
        <p:spPr>
          <a:xfrm>
            <a:off x="12192000" y="-333"/>
            <a:ext cx="12192000" cy="13716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22"/>
          <p:cNvSpPr txBox="1"/>
          <p:nvPr>
            <p:ph type="title"/>
          </p:nvPr>
        </p:nvSpPr>
        <p:spPr>
          <a:xfrm>
            <a:off x="708000" y="3288467"/>
            <a:ext cx="10787100" cy="3952800"/>
          </a:xfrm>
          <a:prstGeom prst="rect">
            <a:avLst/>
          </a:prstGeom>
        </p:spPr>
        <p:txBody>
          <a:bodyPr anchorCtr="0" anchor="b" bIns="243800" lIns="243800" spcFirstLastPara="1" rIns="243800" wrap="square" tIns="2438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9pPr>
          </a:lstStyle>
          <a:p/>
        </p:txBody>
      </p:sp>
      <p:sp>
        <p:nvSpPr>
          <p:cNvPr id="88" name="Google Shape;88;p22"/>
          <p:cNvSpPr txBox="1"/>
          <p:nvPr>
            <p:ph idx="1" type="subTitle"/>
          </p:nvPr>
        </p:nvSpPr>
        <p:spPr>
          <a:xfrm>
            <a:off x="708000" y="7474867"/>
            <a:ext cx="10787100" cy="32937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/>
        </p:txBody>
      </p:sp>
      <p:sp>
        <p:nvSpPr>
          <p:cNvPr id="89" name="Google Shape;89;p22"/>
          <p:cNvSpPr txBox="1"/>
          <p:nvPr>
            <p:ph idx="2" type="body"/>
          </p:nvPr>
        </p:nvSpPr>
        <p:spPr>
          <a:xfrm>
            <a:off x="13172000" y="1930867"/>
            <a:ext cx="10232100" cy="9853500"/>
          </a:xfrm>
          <a:prstGeom prst="rect">
            <a:avLst/>
          </a:prstGeom>
        </p:spPr>
        <p:txBody>
          <a:bodyPr anchorCtr="0" anchor="ctr" bIns="243800" lIns="243800" spcFirstLastPara="1" rIns="243800" wrap="square" tIns="243800">
            <a:noAutofit/>
          </a:bodyPr>
          <a:lstStyle>
            <a:lvl1pPr indent="-533400" lvl="0" marL="457200" rtl="0">
              <a:spcBef>
                <a:spcPts val="0"/>
              </a:spcBef>
              <a:spcAft>
                <a:spcPts val="0"/>
              </a:spcAft>
              <a:buSzPts val="4800"/>
              <a:buChar char="●"/>
              <a:defRPr/>
            </a:lvl1pPr>
            <a:lvl2pPr indent="-463550" lvl="1" marL="914400" rtl="0">
              <a:spcBef>
                <a:spcPts val="4300"/>
              </a:spcBef>
              <a:spcAft>
                <a:spcPts val="0"/>
              </a:spcAft>
              <a:buSzPts val="3700"/>
              <a:buChar char="○"/>
              <a:defRPr/>
            </a:lvl2pPr>
            <a:lvl3pPr indent="-463550" lvl="2" marL="1371600" rtl="0">
              <a:spcBef>
                <a:spcPts val="4300"/>
              </a:spcBef>
              <a:spcAft>
                <a:spcPts val="0"/>
              </a:spcAft>
              <a:buSzPts val="3700"/>
              <a:buChar char="■"/>
              <a:defRPr/>
            </a:lvl3pPr>
            <a:lvl4pPr indent="-463550" lvl="3" marL="1828800" rtl="0">
              <a:spcBef>
                <a:spcPts val="4300"/>
              </a:spcBef>
              <a:spcAft>
                <a:spcPts val="0"/>
              </a:spcAft>
              <a:buSzPts val="3700"/>
              <a:buChar char="●"/>
              <a:defRPr/>
            </a:lvl4pPr>
            <a:lvl5pPr indent="-463550" lvl="4" marL="2286000" rtl="0">
              <a:spcBef>
                <a:spcPts val="4300"/>
              </a:spcBef>
              <a:spcAft>
                <a:spcPts val="0"/>
              </a:spcAft>
              <a:buSzPts val="3700"/>
              <a:buChar char="○"/>
              <a:defRPr/>
            </a:lvl5pPr>
            <a:lvl6pPr indent="-463550" lvl="5" marL="2743200" rtl="0">
              <a:spcBef>
                <a:spcPts val="4300"/>
              </a:spcBef>
              <a:spcAft>
                <a:spcPts val="0"/>
              </a:spcAft>
              <a:buSzPts val="3700"/>
              <a:buChar char="■"/>
              <a:defRPr/>
            </a:lvl6pPr>
            <a:lvl7pPr indent="-463550" lvl="6" marL="3200400" rtl="0">
              <a:spcBef>
                <a:spcPts val="4300"/>
              </a:spcBef>
              <a:spcAft>
                <a:spcPts val="0"/>
              </a:spcAft>
              <a:buSzPts val="3700"/>
              <a:buChar char="●"/>
              <a:defRPr/>
            </a:lvl7pPr>
            <a:lvl8pPr indent="-463550" lvl="7" marL="3657600" rtl="0">
              <a:spcBef>
                <a:spcPts val="4300"/>
              </a:spcBef>
              <a:spcAft>
                <a:spcPts val="0"/>
              </a:spcAft>
              <a:buSzPts val="3700"/>
              <a:buChar char="○"/>
              <a:defRPr/>
            </a:lvl8pPr>
            <a:lvl9pPr indent="-463550" lvl="8" marL="4114800" rtl="0">
              <a:spcBef>
                <a:spcPts val="4300"/>
              </a:spcBef>
              <a:spcAft>
                <a:spcPts val="4300"/>
              </a:spcAft>
              <a:buSzPts val="3700"/>
              <a:buChar char="■"/>
              <a:defRPr/>
            </a:lvl9pPr>
          </a:lstStyle>
          <a:p/>
        </p:txBody>
      </p:sp>
      <p:sp>
        <p:nvSpPr>
          <p:cNvPr id="90" name="Google Shape;90;p22"/>
          <p:cNvSpPr txBox="1"/>
          <p:nvPr>
            <p:ph idx="12" type="sldNum"/>
          </p:nvPr>
        </p:nvSpPr>
        <p:spPr>
          <a:xfrm>
            <a:off x="22593221" y="12435245"/>
            <a:ext cx="1463100" cy="1049700"/>
          </a:xfrm>
          <a:prstGeom prst="rect">
            <a:avLst/>
          </a:prstGeom>
        </p:spPr>
        <p:txBody>
          <a:bodyPr anchorCtr="0" anchor="ctr" bIns="243800" lIns="243800" spcFirstLastPara="1" rIns="243800" wrap="square" tIns="24380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3"/>
          <p:cNvSpPr txBox="1"/>
          <p:nvPr>
            <p:ph idx="1" type="body"/>
          </p:nvPr>
        </p:nvSpPr>
        <p:spPr>
          <a:xfrm>
            <a:off x="831200" y="11281533"/>
            <a:ext cx="15996900" cy="1613700"/>
          </a:xfrm>
          <a:prstGeom prst="rect">
            <a:avLst/>
          </a:prstGeom>
        </p:spPr>
        <p:txBody>
          <a:bodyPr anchorCtr="0" anchor="ctr" bIns="243800" lIns="243800" spcFirstLastPara="1" rIns="243800" wrap="square" tIns="243800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</a:lstStyle>
          <a:p/>
        </p:txBody>
      </p:sp>
      <p:sp>
        <p:nvSpPr>
          <p:cNvPr id="93" name="Google Shape;93;p23"/>
          <p:cNvSpPr txBox="1"/>
          <p:nvPr>
            <p:ph idx="12" type="sldNum"/>
          </p:nvPr>
        </p:nvSpPr>
        <p:spPr>
          <a:xfrm>
            <a:off x="22593221" y="12435245"/>
            <a:ext cx="1463100" cy="1049700"/>
          </a:xfrm>
          <a:prstGeom prst="rect">
            <a:avLst/>
          </a:prstGeom>
        </p:spPr>
        <p:txBody>
          <a:bodyPr anchorCtr="0" anchor="ctr" bIns="243800" lIns="243800" spcFirstLastPara="1" rIns="243800" wrap="square" tIns="24380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4"/>
          <p:cNvSpPr txBox="1"/>
          <p:nvPr>
            <p:ph hasCustomPrompt="1" type="title"/>
          </p:nvPr>
        </p:nvSpPr>
        <p:spPr>
          <a:xfrm>
            <a:off x="831200" y="2949667"/>
            <a:ext cx="22721700" cy="5235900"/>
          </a:xfrm>
          <a:prstGeom prst="rect">
            <a:avLst/>
          </a:prstGeom>
        </p:spPr>
        <p:txBody>
          <a:bodyPr anchorCtr="0" anchor="b" bIns="243800" lIns="243800" spcFirstLastPara="1" rIns="243800" wrap="square" tIns="2438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0"/>
              <a:buNone/>
              <a:defRPr sz="3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2000"/>
              <a:buNone/>
              <a:defRPr sz="3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2000"/>
              <a:buNone/>
              <a:defRPr sz="3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2000"/>
              <a:buNone/>
              <a:defRPr sz="3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2000"/>
              <a:buNone/>
              <a:defRPr sz="3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2000"/>
              <a:buNone/>
              <a:defRPr sz="3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2000"/>
              <a:buNone/>
              <a:defRPr sz="3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2000"/>
              <a:buNone/>
              <a:defRPr sz="3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2000"/>
              <a:buNone/>
              <a:defRPr sz="32000"/>
            </a:lvl9pPr>
          </a:lstStyle>
          <a:p>
            <a:r>
              <a:t>xx%</a:t>
            </a:r>
          </a:p>
        </p:txBody>
      </p:sp>
      <p:sp>
        <p:nvSpPr>
          <p:cNvPr id="96" name="Google Shape;96;p24"/>
          <p:cNvSpPr txBox="1"/>
          <p:nvPr>
            <p:ph idx="1" type="body"/>
          </p:nvPr>
        </p:nvSpPr>
        <p:spPr>
          <a:xfrm>
            <a:off x="831200" y="8405933"/>
            <a:ext cx="22721700" cy="34689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noAutofit/>
          </a:bodyPr>
          <a:lstStyle>
            <a:lvl1pPr indent="-533400" lvl="0" marL="457200" rtl="0" algn="ctr">
              <a:spcBef>
                <a:spcPts val="0"/>
              </a:spcBef>
              <a:spcAft>
                <a:spcPts val="0"/>
              </a:spcAft>
              <a:buSzPts val="4800"/>
              <a:buChar char="●"/>
              <a:defRPr/>
            </a:lvl1pPr>
            <a:lvl2pPr indent="-463550" lvl="1" marL="914400" rtl="0" algn="ctr">
              <a:spcBef>
                <a:spcPts val="4300"/>
              </a:spcBef>
              <a:spcAft>
                <a:spcPts val="0"/>
              </a:spcAft>
              <a:buSzPts val="3700"/>
              <a:buChar char="○"/>
              <a:defRPr/>
            </a:lvl2pPr>
            <a:lvl3pPr indent="-463550" lvl="2" marL="1371600" rtl="0" algn="ctr">
              <a:spcBef>
                <a:spcPts val="4300"/>
              </a:spcBef>
              <a:spcAft>
                <a:spcPts val="0"/>
              </a:spcAft>
              <a:buSzPts val="3700"/>
              <a:buChar char="■"/>
              <a:defRPr/>
            </a:lvl3pPr>
            <a:lvl4pPr indent="-463550" lvl="3" marL="1828800" rtl="0" algn="ctr">
              <a:spcBef>
                <a:spcPts val="4300"/>
              </a:spcBef>
              <a:spcAft>
                <a:spcPts val="0"/>
              </a:spcAft>
              <a:buSzPts val="3700"/>
              <a:buChar char="●"/>
              <a:defRPr/>
            </a:lvl4pPr>
            <a:lvl5pPr indent="-463550" lvl="4" marL="2286000" rtl="0" algn="ctr">
              <a:spcBef>
                <a:spcPts val="4300"/>
              </a:spcBef>
              <a:spcAft>
                <a:spcPts val="0"/>
              </a:spcAft>
              <a:buSzPts val="3700"/>
              <a:buChar char="○"/>
              <a:defRPr/>
            </a:lvl5pPr>
            <a:lvl6pPr indent="-463550" lvl="5" marL="2743200" rtl="0" algn="ctr">
              <a:spcBef>
                <a:spcPts val="4300"/>
              </a:spcBef>
              <a:spcAft>
                <a:spcPts val="0"/>
              </a:spcAft>
              <a:buSzPts val="3700"/>
              <a:buChar char="■"/>
              <a:defRPr/>
            </a:lvl6pPr>
            <a:lvl7pPr indent="-463550" lvl="6" marL="3200400" rtl="0" algn="ctr">
              <a:spcBef>
                <a:spcPts val="4300"/>
              </a:spcBef>
              <a:spcAft>
                <a:spcPts val="0"/>
              </a:spcAft>
              <a:buSzPts val="3700"/>
              <a:buChar char="●"/>
              <a:defRPr/>
            </a:lvl7pPr>
            <a:lvl8pPr indent="-463550" lvl="7" marL="3657600" rtl="0" algn="ctr">
              <a:spcBef>
                <a:spcPts val="4300"/>
              </a:spcBef>
              <a:spcAft>
                <a:spcPts val="0"/>
              </a:spcAft>
              <a:buSzPts val="3700"/>
              <a:buChar char="○"/>
              <a:defRPr/>
            </a:lvl8pPr>
            <a:lvl9pPr indent="-463550" lvl="8" marL="4114800" rtl="0" algn="ctr">
              <a:spcBef>
                <a:spcPts val="4300"/>
              </a:spcBef>
              <a:spcAft>
                <a:spcPts val="4300"/>
              </a:spcAft>
              <a:buSzPts val="3700"/>
              <a:buChar char="■"/>
              <a:defRPr/>
            </a:lvl9pPr>
          </a:lstStyle>
          <a:p/>
        </p:txBody>
      </p:sp>
      <p:sp>
        <p:nvSpPr>
          <p:cNvPr id="97" name="Google Shape;97;p24"/>
          <p:cNvSpPr txBox="1"/>
          <p:nvPr>
            <p:ph idx="12" type="sldNum"/>
          </p:nvPr>
        </p:nvSpPr>
        <p:spPr>
          <a:xfrm>
            <a:off x="22593221" y="12435245"/>
            <a:ext cx="1463100" cy="1049700"/>
          </a:xfrm>
          <a:prstGeom prst="rect">
            <a:avLst/>
          </a:prstGeom>
        </p:spPr>
        <p:txBody>
          <a:bodyPr anchorCtr="0" anchor="ctr" bIns="243800" lIns="243800" spcFirstLastPara="1" rIns="243800" wrap="square" tIns="24380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5"/>
          <p:cNvSpPr txBox="1"/>
          <p:nvPr>
            <p:ph idx="12" type="sldNum"/>
          </p:nvPr>
        </p:nvSpPr>
        <p:spPr>
          <a:xfrm>
            <a:off x="22593221" y="12435245"/>
            <a:ext cx="1463100" cy="1049700"/>
          </a:xfrm>
          <a:prstGeom prst="rect">
            <a:avLst/>
          </a:prstGeom>
        </p:spPr>
        <p:txBody>
          <a:bodyPr anchorCtr="0" anchor="ctr" bIns="243800" lIns="243800" spcFirstLastPara="1" rIns="243800" wrap="square" tIns="24380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Subtítulo">
  <p:cSld name="TITLE_1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6"/>
          <p:cNvSpPr txBox="1"/>
          <p:nvPr>
            <p:ph type="title"/>
          </p:nvPr>
        </p:nvSpPr>
        <p:spPr>
          <a:xfrm>
            <a:off x="4833937" y="2303859"/>
            <a:ext cx="14715900" cy="4643100"/>
          </a:xfrm>
          <a:prstGeom prst="rect">
            <a:avLst/>
          </a:prstGeom>
          <a:noFill/>
          <a:ln>
            <a:noFill/>
          </a:ln>
        </p:spPr>
        <p:txBody>
          <a:bodyPr anchorCtr="0" anchor="b" bIns="71400" lIns="71400" spcFirstLastPara="1" rIns="71400" wrap="square" tIns="714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None/>
              <a:defRPr/>
            </a:lvl9pPr>
          </a:lstStyle>
          <a:p/>
        </p:txBody>
      </p:sp>
      <p:sp>
        <p:nvSpPr>
          <p:cNvPr id="102" name="Google Shape;102;p26"/>
          <p:cNvSpPr txBox="1"/>
          <p:nvPr>
            <p:ph idx="1" type="body"/>
          </p:nvPr>
        </p:nvSpPr>
        <p:spPr>
          <a:xfrm>
            <a:off x="4833937" y="7072312"/>
            <a:ext cx="14715900" cy="15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00" lIns="71400" spcFirstLastPara="1" rIns="71400" wrap="square" tIns="7140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Font typeface="Helvetica Neue Light"/>
              <a:buNone/>
              <a:defRPr sz="4500"/>
            </a:lvl1pPr>
            <a:lvl2pPr indent="-228600" lvl="1" marL="914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Font typeface="Helvetica Neue Light"/>
              <a:buNone/>
              <a:defRPr sz="4500"/>
            </a:lvl2pPr>
            <a:lvl3pPr indent="-228600" lvl="2" marL="1371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Font typeface="Helvetica Neue Light"/>
              <a:buNone/>
              <a:defRPr sz="4500"/>
            </a:lvl3pPr>
            <a:lvl4pPr indent="-228600" lvl="3" marL="1828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Font typeface="Helvetica Neue Light"/>
              <a:buNone/>
              <a:defRPr sz="4500"/>
            </a:lvl4pPr>
            <a:lvl5pPr indent="-228600" lvl="4" marL="22860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Font typeface="Helvetica Neue Light"/>
              <a:buNone/>
              <a:defRPr sz="4500"/>
            </a:lvl5pPr>
            <a:lvl6pPr indent="-311150" lvl="5" marL="274320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00"/>
              <a:buChar char="■"/>
              <a:defRPr/>
            </a:lvl6pPr>
            <a:lvl7pPr indent="-311150" lvl="6" marL="320040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00"/>
              <a:buChar char="●"/>
              <a:defRPr/>
            </a:lvl7pPr>
            <a:lvl8pPr indent="-311150" lvl="7" marL="365760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00"/>
              <a:buChar char="○"/>
              <a:defRPr/>
            </a:lvl8pPr>
            <a:lvl9pPr indent="-311150" lvl="8" marL="411480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00"/>
              <a:buChar char="■"/>
              <a:defRPr/>
            </a:lvl9pPr>
          </a:lstStyle>
          <a:p/>
        </p:txBody>
      </p:sp>
      <p:sp>
        <p:nvSpPr>
          <p:cNvPr id="103" name="Google Shape;103;p26"/>
          <p:cNvSpPr txBox="1"/>
          <p:nvPr>
            <p:ph idx="12" type="sldNum"/>
          </p:nvPr>
        </p:nvSpPr>
        <p:spPr>
          <a:xfrm>
            <a:off x="11935814" y="13001625"/>
            <a:ext cx="4944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00" lIns="71400" spcFirstLastPara="1" rIns="71400" wrap="square" tIns="71400">
            <a:noAutofit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1pPr>
            <a:lvl2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2pPr>
            <a:lvl3pPr indent="0" lvl="2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3pPr>
            <a:lvl4pPr indent="0" lvl="3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4pPr>
            <a:lvl5pPr indent="0" lvl="4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5pPr>
            <a:lvl6pPr indent="0" lvl="5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6pPr>
            <a:lvl7pPr indent="0" lvl="6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7pPr>
            <a:lvl8pPr indent="0" lvl="7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8pPr>
            <a:lvl9pPr indent="0" lvl="8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270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Subtítulo 1">
  <p:cSld name="TITLE_2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7"/>
          <p:cNvSpPr txBox="1"/>
          <p:nvPr>
            <p:ph type="title"/>
          </p:nvPr>
        </p:nvSpPr>
        <p:spPr>
          <a:xfrm>
            <a:off x="4833937" y="2303859"/>
            <a:ext cx="14715900" cy="4643100"/>
          </a:xfrm>
          <a:prstGeom prst="rect">
            <a:avLst/>
          </a:prstGeom>
          <a:noFill/>
          <a:ln>
            <a:noFill/>
          </a:ln>
        </p:spPr>
        <p:txBody>
          <a:bodyPr anchorCtr="0" anchor="b" bIns="71400" lIns="71400" spcFirstLastPara="1" rIns="71400" wrap="square" tIns="714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None/>
              <a:defRPr/>
            </a:lvl9pPr>
          </a:lstStyle>
          <a:p/>
        </p:txBody>
      </p:sp>
      <p:sp>
        <p:nvSpPr>
          <p:cNvPr id="106" name="Google Shape;106;p27"/>
          <p:cNvSpPr txBox="1"/>
          <p:nvPr>
            <p:ph idx="1" type="body"/>
          </p:nvPr>
        </p:nvSpPr>
        <p:spPr>
          <a:xfrm>
            <a:off x="4833937" y="7072312"/>
            <a:ext cx="14715900" cy="15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00" lIns="71400" spcFirstLastPara="1" rIns="71400" wrap="square" tIns="7140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Font typeface="Helvetica Neue Light"/>
              <a:buNone/>
              <a:defRPr sz="4500"/>
            </a:lvl1pPr>
            <a:lvl2pPr indent="-228600" lvl="1" marL="914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Font typeface="Helvetica Neue Light"/>
              <a:buNone/>
              <a:defRPr sz="4500"/>
            </a:lvl2pPr>
            <a:lvl3pPr indent="-228600" lvl="2" marL="1371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Font typeface="Helvetica Neue Light"/>
              <a:buNone/>
              <a:defRPr sz="4500"/>
            </a:lvl3pPr>
            <a:lvl4pPr indent="-228600" lvl="3" marL="1828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Font typeface="Helvetica Neue Light"/>
              <a:buNone/>
              <a:defRPr sz="4500"/>
            </a:lvl4pPr>
            <a:lvl5pPr indent="-228600" lvl="4" marL="22860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Font typeface="Helvetica Neue Light"/>
              <a:buNone/>
              <a:defRPr sz="4500"/>
            </a:lvl5pPr>
            <a:lvl6pPr indent="-311150" lvl="5" marL="274320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00"/>
              <a:buChar char="■"/>
              <a:defRPr/>
            </a:lvl6pPr>
            <a:lvl7pPr indent="-311150" lvl="6" marL="320040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00"/>
              <a:buChar char="●"/>
              <a:defRPr/>
            </a:lvl7pPr>
            <a:lvl8pPr indent="-311150" lvl="7" marL="365760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00"/>
              <a:buChar char="○"/>
              <a:defRPr/>
            </a:lvl8pPr>
            <a:lvl9pPr indent="-311150" lvl="8" marL="411480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00"/>
              <a:buChar char="■"/>
              <a:defRPr/>
            </a:lvl9pPr>
          </a:lstStyle>
          <a:p/>
        </p:txBody>
      </p:sp>
      <p:sp>
        <p:nvSpPr>
          <p:cNvPr id="107" name="Google Shape;107;p27"/>
          <p:cNvSpPr txBox="1"/>
          <p:nvPr>
            <p:ph idx="12" type="sldNum"/>
          </p:nvPr>
        </p:nvSpPr>
        <p:spPr>
          <a:xfrm>
            <a:off x="11935814" y="13001625"/>
            <a:ext cx="4944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00" lIns="71400" spcFirstLastPara="1" rIns="71400" wrap="square" tIns="71400">
            <a:noAutofit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1pPr>
            <a:lvl2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2pPr>
            <a:lvl3pPr indent="0" lvl="2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3pPr>
            <a:lvl4pPr indent="0" lvl="3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4pPr>
            <a:lvl5pPr indent="0" lvl="4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5pPr>
            <a:lvl6pPr indent="0" lvl="5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6pPr>
            <a:lvl7pPr indent="0" lvl="6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7pPr>
            <a:lvl8pPr indent="0" lvl="7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8pPr>
            <a:lvl9pPr indent="0" lvl="8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270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Subtítulo 2">
  <p:cSld name="TITLE_3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8"/>
          <p:cNvSpPr txBox="1"/>
          <p:nvPr>
            <p:ph type="title"/>
          </p:nvPr>
        </p:nvSpPr>
        <p:spPr>
          <a:xfrm>
            <a:off x="4833937" y="2303859"/>
            <a:ext cx="14715900" cy="4643100"/>
          </a:xfrm>
          <a:prstGeom prst="rect">
            <a:avLst/>
          </a:prstGeom>
          <a:noFill/>
          <a:ln>
            <a:noFill/>
          </a:ln>
        </p:spPr>
        <p:txBody>
          <a:bodyPr anchorCtr="0" anchor="b" bIns="71400" lIns="71400" spcFirstLastPara="1" rIns="71400" wrap="square" tIns="714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None/>
              <a:defRPr/>
            </a:lvl9pPr>
          </a:lstStyle>
          <a:p/>
        </p:txBody>
      </p:sp>
      <p:sp>
        <p:nvSpPr>
          <p:cNvPr id="110" name="Google Shape;110;p28"/>
          <p:cNvSpPr txBox="1"/>
          <p:nvPr>
            <p:ph idx="1" type="body"/>
          </p:nvPr>
        </p:nvSpPr>
        <p:spPr>
          <a:xfrm>
            <a:off x="4833937" y="7072312"/>
            <a:ext cx="14715900" cy="15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00" lIns="71400" spcFirstLastPara="1" rIns="71400" wrap="square" tIns="7140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Font typeface="Helvetica Neue Light"/>
              <a:buNone/>
              <a:defRPr sz="4500"/>
            </a:lvl1pPr>
            <a:lvl2pPr indent="-228600" lvl="1" marL="914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Font typeface="Helvetica Neue Light"/>
              <a:buNone/>
              <a:defRPr sz="4500"/>
            </a:lvl2pPr>
            <a:lvl3pPr indent="-228600" lvl="2" marL="1371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Font typeface="Helvetica Neue Light"/>
              <a:buNone/>
              <a:defRPr sz="4500"/>
            </a:lvl3pPr>
            <a:lvl4pPr indent="-228600" lvl="3" marL="1828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Font typeface="Helvetica Neue Light"/>
              <a:buNone/>
              <a:defRPr sz="4500"/>
            </a:lvl4pPr>
            <a:lvl5pPr indent="-228600" lvl="4" marL="22860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Font typeface="Helvetica Neue Light"/>
              <a:buNone/>
              <a:defRPr sz="4500"/>
            </a:lvl5pPr>
            <a:lvl6pPr indent="-311150" lvl="5" marL="274320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00"/>
              <a:buChar char="■"/>
              <a:defRPr/>
            </a:lvl6pPr>
            <a:lvl7pPr indent="-311150" lvl="6" marL="320040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00"/>
              <a:buChar char="●"/>
              <a:defRPr/>
            </a:lvl7pPr>
            <a:lvl8pPr indent="-311150" lvl="7" marL="365760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00"/>
              <a:buChar char="○"/>
              <a:defRPr/>
            </a:lvl8pPr>
            <a:lvl9pPr indent="-311150" lvl="8" marL="411480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00"/>
              <a:buChar char="■"/>
              <a:defRPr/>
            </a:lvl9pPr>
          </a:lstStyle>
          <a:p/>
        </p:txBody>
      </p:sp>
      <p:sp>
        <p:nvSpPr>
          <p:cNvPr id="111" name="Google Shape;111;p28"/>
          <p:cNvSpPr txBox="1"/>
          <p:nvPr>
            <p:ph idx="12" type="sldNum"/>
          </p:nvPr>
        </p:nvSpPr>
        <p:spPr>
          <a:xfrm>
            <a:off x="11935814" y="13001625"/>
            <a:ext cx="4944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00" lIns="71400" spcFirstLastPara="1" rIns="71400" wrap="square" tIns="71400">
            <a:noAutofit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1pPr>
            <a:lvl2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2pPr>
            <a:lvl3pPr indent="0" lvl="2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3pPr>
            <a:lvl4pPr indent="0" lvl="3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4pPr>
            <a:lvl5pPr indent="0" lvl="4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5pPr>
            <a:lvl6pPr indent="0" lvl="5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6pPr>
            <a:lvl7pPr indent="0" lvl="6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7pPr>
            <a:lvl8pPr indent="0" lvl="7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8pPr>
            <a:lvl9pPr indent="0" lvl="8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2700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Subtítulo 3">
  <p:cSld name="TITLE_4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9"/>
          <p:cNvSpPr txBox="1"/>
          <p:nvPr>
            <p:ph type="title"/>
          </p:nvPr>
        </p:nvSpPr>
        <p:spPr>
          <a:xfrm>
            <a:off x="4833937" y="2303859"/>
            <a:ext cx="14715900" cy="4643100"/>
          </a:xfrm>
          <a:prstGeom prst="rect">
            <a:avLst/>
          </a:prstGeom>
          <a:noFill/>
          <a:ln>
            <a:noFill/>
          </a:ln>
        </p:spPr>
        <p:txBody>
          <a:bodyPr anchorCtr="0" anchor="b" bIns="71400" lIns="71400" spcFirstLastPara="1" rIns="71400" wrap="square" tIns="714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None/>
              <a:defRPr/>
            </a:lvl9pPr>
          </a:lstStyle>
          <a:p/>
        </p:txBody>
      </p:sp>
      <p:sp>
        <p:nvSpPr>
          <p:cNvPr id="114" name="Google Shape;114;p29"/>
          <p:cNvSpPr txBox="1"/>
          <p:nvPr>
            <p:ph idx="1" type="body"/>
          </p:nvPr>
        </p:nvSpPr>
        <p:spPr>
          <a:xfrm>
            <a:off x="4833937" y="7072312"/>
            <a:ext cx="14715900" cy="15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00" lIns="71400" spcFirstLastPara="1" rIns="71400" wrap="square" tIns="7140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Font typeface="Helvetica Neue Light"/>
              <a:buNone/>
              <a:defRPr sz="4500"/>
            </a:lvl1pPr>
            <a:lvl2pPr indent="-228600" lvl="1" marL="914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Font typeface="Helvetica Neue Light"/>
              <a:buNone/>
              <a:defRPr sz="4500"/>
            </a:lvl2pPr>
            <a:lvl3pPr indent="-228600" lvl="2" marL="1371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Font typeface="Helvetica Neue Light"/>
              <a:buNone/>
              <a:defRPr sz="4500"/>
            </a:lvl3pPr>
            <a:lvl4pPr indent="-228600" lvl="3" marL="1828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Font typeface="Helvetica Neue Light"/>
              <a:buNone/>
              <a:defRPr sz="4500"/>
            </a:lvl4pPr>
            <a:lvl5pPr indent="-228600" lvl="4" marL="22860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Font typeface="Helvetica Neue Light"/>
              <a:buNone/>
              <a:defRPr sz="4500"/>
            </a:lvl5pPr>
            <a:lvl6pPr indent="-311150" lvl="5" marL="274320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00"/>
              <a:buChar char="■"/>
              <a:defRPr/>
            </a:lvl6pPr>
            <a:lvl7pPr indent="-311150" lvl="6" marL="320040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00"/>
              <a:buChar char="●"/>
              <a:defRPr/>
            </a:lvl7pPr>
            <a:lvl8pPr indent="-311150" lvl="7" marL="365760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00"/>
              <a:buChar char="○"/>
              <a:defRPr/>
            </a:lvl8pPr>
            <a:lvl9pPr indent="-311150" lvl="8" marL="411480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00"/>
              <a:buChar char="■"/>
              <a:defRPr/>
            </a:lvl9pPr>
          </a:lstStyle>
          <a:p/>
        </p:txBody>
      </p:sp>
      <p:sp>
        <p:nvSpPr>
          <p:cNvPr id="115" name="Google Shape;115;p29"/>
          <p:cNvSpPr txBox="1"/>
          <p:nvPr>
            <p:ph idx="12" type="sldNum"/>
          </p:nvPr>
        </p:nvSpPr>
        <p:spPr>
          <a:xfrm>
            <a:off x="11935814" y="13001625"/>
            <a:ext cx="4944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00" lIns="71400" spcFirstLastPara="1" rIns="71400" wrap="square" tIns="71400">
            <a:noAutofit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1pPr>
            <a:lvl2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2pPr>
            <a:lvl3pPr indent="0" lvl="2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3pPr>
            <a:lvl4pPr indent="0" lvl="3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4pPr>
            <a:lvl5pPr indent="0" lvl="4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5pPr>
            <a:lvl6pPr indent="0" lvl="5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6pPr>
            <a:lvl7pPr indent="0" lvl="6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7pPr>
            <a:lvl8pPr indent="0" lvl="7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8pPr>
            <a:lvl9pPr indent="0" lvl="8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2700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Subtítulo 4">
  <p:cSld name="TITLE_5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30"/>
          <p:cNvSpPr txBox="1"/>
          <p:nvPr>
            <p:ph type="title"/>
          </p:nvPr>
        </p:nvSpPr>
        <p:spPr>
          <a:xfrm>
            <a:off x="4833937" y="2303859"/>
            <a:ext cx="14715900" cy="4643100"/>
          </a:xfrm>
          <a:prstGeom prst="rect">
            <a:avLst/>
          </a:prstGeom>
          <a:noFill/>
          <a:ln>
            <a:noFill/>
          </a:ln>
        </p:spPr>
        <p:txBody>
          <a:bodyPr anchorCtr="0" anchor="b" bIns="71400" lIns="71400" spcFirstLastPara="1" rIns="71400" wrap="square" tIns="714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None/>
              <a:defRPr/>
            </a:lvl9pPr>
          </a:lstStyle>
          <a:p/>
        </p:txBody>
      </p:sp>
      <p:sp>
        <p:nvSpPr>
          <p:cNvPr id="118" name="Google Shape;118;p30"/>
          <p:cNvSpPr txBox="1"/>
          <p:nvPr>
            <p:ph idx="1" type="body"/>
          </p:nvPr>
        </p:nvSpPr>
        <p:spPr>
          <a:xfrm>
            <a:off x="4833937" y="7072312"/>
            <a:ext cx="14715900" cy="15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00" lIns="71400" spcFirstLastPara="1" rIns="71400" wrap="square" tIns="7140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Font typeface="Helvetica Neue Light"/>
              <a:buNone/>
              <a:defRPr sz="4500"/>
            </a:lvl1pPr>
            <a:lvl2pPr indent="-228600" lvl="1" marL="914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Font typeface="Helvetica Neue Light"/>
              <a:buNone/>
              <a:defRPr sz="4500"/>
            </a:lvl2pPr>
            <a:lvl3pPr indent="-228600" lvl="2" marL="1371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Font typeface="Helvetica Neue Light"/>
              <a:buNone/>
              <a:defRPr sz="4500"/>
            </a:lvl3pPr>
            <a:lvl4pPr indent="-228600" lvl="3" marL="1828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Font typeface="Helvetica Neue Light"/>
              <a:buNone/>
              <a:defRPr sz="4500"/>
            </a:lvl4pPr>
            <a:lvl5pPr indent="-228600" lvl="4" marL="22860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Font typeface="Helvetica Neue Light"/>
              <a:buNone/>
              <a:defRPr sz="4500"/>
            </a:lvl5pPr>
            <a:lvl6pPr indent="-311150" lvl="5" marL="274320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00"/>
              <a:buChar char="■"/>
              <a:defRPr/>
            </a:lvl6pPr>
            <a:lvl7pPr indent="-311150" lvl="6" marL="320040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00"/>
              <a:buChar char="●"/>
              <a:defRPr/>
            </a:lvl7pPr>
            <a:lvl8pPr indent="-311150" lvl="7" marL="365760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00"/>
              <a:buChar char="○"/>
              <a:defRPr/>
            </a:lvl8pPr>
            <a:lvl9pPr indent="-311150" lvl="8" marL="411480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00"/>
              <a:buChar char="■"/>
              <a:defRPr/>
            </a:lvl9pPr>
          </a:lstStyle>
          <a:p/>
        </p:txBody>
      </p:sp>
      <p:sp>
        <p:nvSpPr>
          <p:cNvPr id="119" name="Google Shape;119;p30"/>
          <p:cNvSpPr txBox="1"/>
          <p:nvPr>
            <p:ph idx="12" type="sldNum"/>
          </p:nvPr>
        </p:nvSpPr>
        <p:spPr>
          <a:xfrm>
            <a:off x="11935814" y="13001625"/>
            <a:ext cx="4944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00" lIns="71400" spcFirstLastPara="1" rIns="71400" wrap="square" tIns="71400">
            <a:noAutofit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1pPr>
            <a:lvl2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2pPr>
            <a:lvl3pPr indent="0" lvl="2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3pPr>
            <a:lvl4pPr indent="0" lvl="3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4pPr>
            <a:lvl5pPr indent="0" lvl="4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5pPr>
            <a:lvl6pPr indent="0" lvl="5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6pPr>
            <a:lvl7pPr indent="0" lvl="6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7pPr>
            <a:lvl8pPr indent="0" lvl="7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8pPr>
            <a:lvl9pPr indent="0" lvl="8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2700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Subtítulo 5">
  <p:cSld name="TITLE_6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31"/>
          <p:cNvSpPr txBox="1"/>
          <p:nvPr>
            <p:ph type="title"/>
          </p:nvPr>
        </p:nvSpPr>
        <p:spPr>
          <a:xfrm>
            <a:off x="4833937" y="2303859"/>
            <a:ext cx="14715900" cy="4643100"/>
          </a:xfrm>
          <a:prstGeom prst="rect">
            <a:avLst/>
          </a:prstGeom>
          <a:noFill/>
          <a:ln>
            <a:noFill/>
          </a:ln>
        </p:spPr>
        <p:txBody>
          <a:bodyPr anchorCtr="0" anchor="b" bIns="71400" lIns="71400" spcFirstLastPara="1" rIns="71400" wrap="square" tIns="714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None/>
              <a:defRPr/>
            </a:lvl9pPr>
          </a:lstStyle>
          <a:p/>
        </p:txBody>
      </p:sp>
      <p:sp>
        <p:nvSpPr>
          <p:cNvPr id="122" name="Google Shape;122;p31"/>
          <p:cNvSpPr txBox="1"/>
          <p:nvPr>
            <p:ph idx="1" type="body"/>
          </p:nvPr>
        </p:nvSpPr>
        <p:spPr>
          <a:xfrm>
            <a:off x="4833937" y="7072312"/>
            <a:ext cx="14715900" cy="15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00" lIns="71400" spcFirstLastPara="1" rIns="71400" wrap="square" tIns="7140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Font typeface="Helvetica Neue Light"/>
              <a:buNone/>
              <a:defRPr sz="4500"/>
            </a:lvl1pPr>
            <a:lvl2pPr indent="-228600" lvl="1" marL="914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Font typeface="Helvetica Neue Light"/>
              <a:buNone/>
              <a:defRPr sz="4500"/>
            </a:lvl2pPr>
            <a:lvl3pPr indent="-228600" lvl="2" marL="1371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Font typeface="Helvetica Neue Light"/>
              <a:buNone/>
              <a:defRPr sz="4500"/>
            </a:lvl3pPr>
            <a:lvl4pPr indent="-228600" lvl="3" marL="1828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Font typeface="Helvetica Neue Light"/>
              <a:buNone/>
              <a:defRPr sz="4500"/>
            </a:lvl4pPr>
            <a:lvl5pPr indent="-228600" lvl="4" marL="22860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Font typeface="Helvetica Neue Light"/>
              <a:buNone/>
              <a:defRPr sz="4500"/>
            </a:lvl5pPr>
            <a:lvl6pPr indent="-311150" lvl="5" marL="274320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00"/>
              <a:buChar char="■"/>
              <a:defRPr/>
            </a:lvl6pPr>
            <a:lvl7pPr indent="-311150" lvl="6" marL="320040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00"/>
              <a:buChar char="●"/>
              <a:defRPr/>
            </a:lvl7pPr>
            <a:lvl8pPr indent="-311150" lvl="7" marL="365760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00"/>
              <a:buChar char="○"/>
              <a:defRPr/>
            </a:lvl8pPr>
            <a:lvl9pPr indent="-311150" lvl="8" marL="411480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00"/>
              <a:buChar char="■"/>
              <a:defRPr/>
            </a:lvl9pPr>
          </a:lstStyle>
          <a:p/>
        </p:txBody>
      </p:sp>
      <p:sp>
        <p:nvSpPr>
          <p:cNvPr id="123" name="Google Shape;123;p31"/>
          <p:cNvSpPr txBox="1"/>
          <p:nvPr>
            <p:ph idx="12" type="sldNum"/>
          </p:nvPr>
        </p:nvSpPr>
        <p:spPr>
          <a:xfrm>
            <a:off x="11935814" y="13001625"/>
            <a:ext cx="4944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00" lIns="71400" spcFirstLastPara="1" rIns="71400" wrap="square" tIns="71400">
            <a:noAutofit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1pPr>
            <a:lvl2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2pPr>
            <a:lvl3pPr indent="0" lvl="2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3pPr>
            <a:lvl4pPr indent="0" lvl="3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4pPr>
            <a:lvl5pPr indent="0" lvl="4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5pPr>
            <a:lvl6pPr indent="0" lvl="5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6pPr>
            <a:lvl7pPr indent="0" lvl="6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7pPr>
            <a:lvl8pPr indent="0" lvl="7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8pPr>
            <a:lvl9pPr indent="0" lvl="8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270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- Centro">
  <p:cSld name="Título - Centro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/>
          <p:nvPr>
            <p:ph type="title"/>
          </p:nvPr>
        </p:nvSpPr>
        <p:spPr>
          <a:xfrm>
            <a:off x="4833937" y="4536281"/>
            <a:ext cx="14716126" cy="4643438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11935814" y="13001625"/>
            <a:ext cx="494513" cy="511175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Subtítulo 6">
  <p:cSld name="TITLE_7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32"/>
          <p:cNvSpPr txBox="1"/>
          <p:nvPr>
            <p:ph type="title"/>
          </p:nvPr>
        </p:nvSpPr>
        <p:spPr>
          <a:xfrm>
            <a:off x="4833937" y="2303859"/>
            <a:ext cx="14715900" cy="4643100"/>
          </a:xfrm>
          <a:prstGeom prst="rect">
            <a:avLst/>
          </a:prstGeom>
          <a:noFill/>
          <a:ln>
            <a:noFill/>
          </a:ln>
        </p:spPr>
        <p:txBody>
          <a:bodyPr anchorCtr="0" anchor="b" bIns="71400" lIns="71400" spcFirstLastPara="1" rIns="71400" wrap="square" tIns="714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None/>
              <a:defRPr/>
            </a:lvl9pPr>
          </a:lstStyle>
          <a:p/>
        </p:txBody>
      </p:sp>
      <p:sp>
        <p:nvSpPr>
          <p:cNvPr id="126" name="Google Shape;126;p32"/>
          <p:cNvSpPr txBox="1"/>
          <p:nvPr>
            <p:ph idx="1" type="body"/>
          </p:nvPr>
        </p:nvSpPr>
        <p:spPr>
          <a:xfrm>
            <a:off x="4833937" y="7072312"/>
            <a:ext cx="14715900" cy="15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00" lIns="71400" spcFirstLastPara="1" rIns="71400" wrap="square" tIns="7140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Font typeface="Helvetica Neue Light"/>
              <a:buNone/>
              <a:defRPr sz="4500"/>
            </a:lvl1pPr>
            <a:lvl2pPr indent="-228600" lvl="1" marL="914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Font typeface="Helvetica Neue Light"/>
              <a:buNone/>
              <a:defRPr sz="4500"/>
            </a:lvl2pPr>
            <a:lvl3pPr indent="-228600" lvl="2" marL="1371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Font typeface="Helvetica Neue Light"/>
              <a:buNone/>
              <a:defRPr sz="4500"/>
            </a:lvl3pPr>
            <a:lvl4pPr indent="-228600" lvl="3" marL="1828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Font typeface="Helvetica Neue Light"/>
              <a:buNone/>
              <a:defRPr sz="4500"/>
            </a:lvl4pPr>
            <a:lvl5pPr indent="-228600" lvl="4" marL="22860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Font typeface="Helvetica Neue Light"/>
              <a:buNone/>
              <a:defRPr sz="4500"/>
            </a:lvl5pPr>
            <a:lvl6pPr indent="-311150" lvl="5" marL="274320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00"/>
              <a:buChar char="■"/>
              <a:defRPr/>
            </a:lvl6pPr>
            <a:lvl7pPr indent="-311150" lvl="6" marL="320040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00"/>
              <a:buChar char="●"/>
              <a:defRPr/>
            </a:lvl7pPr>
            <a:lvl8pPr indent="-311150" lvl="7" marL="365760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00"/>
              <a:buChar char="○"/>
              <a:defRPr/>
            </a:lvl8pPr>
            <a:lvl9pPr indent="-311150" lvl="8" marL="411480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00"/>
              <a:buChar char="■"/>
              <a:defRPr/>
            </a:lvl9pPr>
          </a:lstStyle>
          <a:p/>
        </p:txBody>
      </p:sp>
      <p:sp>
        <p:nvSpPr>
          <p:cNvPr id="127" name="Google Shape;127;p32"/>
          <p:cNvSpPr txBox="1"/>
          <p:nvPr>
            <p:ph idx="12" type="sldNum"/>
          </p:nvPr>
        </p:nvSpPr>
        <p:spPr>
          <a:xfrm>
            <a:off x="11935814" y="13001625"/>
            <a:ext cx="4944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00" lIns="71400" spcFirstLastPara="1" rIns="71400" wrap="square" tIns="71400">
            <a:noAutofit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1pPr>
            <a:lvl2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2pPr>
            <a:lvl3pPr indent="0" lvl="2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3pPr>
            <a:lvl4pPr indent="0" lvl="3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4pPr>
            <a:lvl5pPr indent="0" lvl="4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5pPr>
            <a:lvl6pPr indent="0" lvl="5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6pPr>
            <a:lvl7pPr indent="0" lvl="6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7pPr>
            <a:lvl8pPr indent="0" lvl="7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8pPr>
            <a:lvl9pPr indent="0" lvl="8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2700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Subtítulo 7">
  <p:cSld name="TITLE_8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33"/>
          <p:cNvSpPr txBox="1"/>
          <p:nvPr>
            <p:ph type="title"/>
          </p:nvPr>
        </p:nvSpPr>
        <p:spPr>
          <a:xfrm>
            <a:off x="4833937" y="2303859"/>
            <a:ext cx="14716200" cy="4643400"/>
          </a:xfrm>
          <a:prstGeom prst="rect">
            <a:avLst/>
          </a:prstGeom>
          <a:noFill/>
          <a:ln>
            <a:noFill/>
          </a:ln>
        </p:spPr>
        <p:txBody>
          <a:bodyPr anchorCtr="0" anchor="b" bIns="71425" lIns="71425" spcFirstLastPara="1" rIns="71425" wrap="square" tIns="7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/>
        </p:txBody>
      </p:sp>
      <p:sp>
        <p:nvSpPr>
          <p:cNvPr id="130" name="Google Shape;130;p33"/>
          <p:cNvSpPr txBox="1"/>
          <p:nvPr>
            <p:ph idx="1" type="body"/>
          </p:nvPr>
        </p:nvSpPr>
        <p:spPr>
          <a:xfrm>
            <a:off x="4833937" y="7072312"/>
            <a:ext cx="147162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Helvetica Neue Light"/>
              <a:buNone/>
              <a:defRPr sz="4400"/>
            </a:lvl1pPr>
            <a:lvl2pPr indent="-228600" lvl="1" marL="914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Helvetica Neue Light"/>
              <a:buNone/>
              <a:defRPr sz="4400"/>
            </a:lvl2pPr>
            <a:lvl3pPr indent="-228600" lvl="2" marL="1371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Helvetica Neue Light"/>
              <a:buNone/>
              <a:defRPr sz="4400"/>
            </a:lvl3pPr>
            <a:lvl4pPr indent="-228600" lvl="3" marL="1828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Helvetica Neue Light"/>
              <a:buNone/>
              <a:defRPr sz="4400"/>
            </a:lvl4pPr>
            <a:lvl5pPr indent="-228600" lvl="4" marL="22860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Helvetica Neue Light"/>
              <a:buNone/>
              <a:defRPr sz="4400"/>
            </a:lvl5pPr>
            <a:lvl6pPr indent="-314325" lvl="5" marL="274320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■"/>
              <a:defRPr/>
            </a:lvl6pPr>
            <a:lvl7pPr indent="-314325" lvl="6" marL="320040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●"/>
              <a:defRPr/>
            </a:lvl7pPr>
            <a:lvl8pPr indent="-314325" lvl="7" marL="365760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○"/>
              <a:defRPr/>
            </a:lvl8pPr>
            <a:lvl9pPr indent="-314325" lvl="8" marL="411480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■"/>
              <a:defRPr/>
            </a:lvl9pPr>
          </a:lstStyle>
          <a:p/>
        </p:txBody>
      </p:sp>
      <p:sp>
        <p:nvSpPr>
          <p:cNvPr id="131" name="Google Shape;131;p33"/>
          <p:cNvSpPr txBox="1"/>
          <p:nvPr>
            <p:ph idx="12" type="sldNum"/>
          </p:nvPr>
        </p:nvSpPr>
        <p:spPr>
          <a:xfrm>
            <a:off x="11935814" y="13001625"/>
            <a:ext cx="4944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1pPr>
            <a:lvl2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2pPr>
            <a:lvl3pPr indent="0" lvl="2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3pPr>
            <a:lvl4pPr indent="0" lvl="3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4pPr>
            <a:lvl5pPr indent="0" lvl="4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5pPr>
            <a:lvl6pPr indent="0" lvl="5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6pPr>
            <a:lvl7pPr indent="0" lvl="6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7pPr>
            <a:lvl8pPr indent="0" lvl="7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8pPr>
            <a:lvl9pPr indent="0" lvl="8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2700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Subtítulo 8">
  <p:cSld name="TITLE_9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34"/>
          <p:cNvSpPr txBox="1"/>
          <p:nvPr>
            <p:ph type="title"/>
          </p:nvPr>
        </p:nvSpPr>
        <p:spPr>
          <a:xfrm>
            <a:off x="4833937" y="2303859"/>
            <a:ext cx="14716200" cy="4643400"/>
          </a:xfrm>
          <a:prstGeom prst="rect">
            <a:avLst/>
          </a:prstGeom>
          <a:noFill/>
          <a:ln>
            <a:noFill/>
          </a:ln>
        </p:spPr>
        <p:txBody>
          <a:bodyPr anchorCtr="0" anchor="b" bIns="71425" lIns="71425" spcFirstLastPara="1" rIns="71425" wrap="square" tIns="7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/>
        </p:txBody>
      </p:sp>
      <p:sp>
        <p:nvSpPr>
          <p:cNvPr id="134" name="Google Shape;134;p34"/>
          <p:cNvSpPr txBox="1"/>
          <p:nvPr>
            <p:ph idx="1" type="body"/>
          </p:nvPr>
        </p:nvSpPr>
        <p:spPr>
          <a:xfrm>
            <a:off x="4833937" y="7072312"/>
            <a:ext cx="147162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Helvetica Neue Light"/>
              <a:buNone/>
              <a:defRPr sz="4400"/>
            </a:lvl1pPr>
            <a:lvl2pPr indent="-228600" lvl="1" marL="914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Helvetica Neue Light"/>
              <a:buNone/>
              <a:defRPr sz="4400"/>
            </a:lvl2pPr>
            <a:lvl3pPr indent="-228600" lvl="2" marL="1371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Helvetica Neue Light"/>
              <a:buNone/>
              <a:defRPr sz="4400"/>
            </a:lvl3pPr>
            <a:lvl4pPr indent="-228600" lvl="3" marL="1828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Helvetica Neue Light"/>
              <a:buNone/>
              <a:defRPr sz="4400"/>
            </a:lvl4pPr>
            <a:lvl5pPr indent="-228600" lvl="4" marL="22860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Helvetica Neue Light"/>
              <a:buNone/>
              <a:defRPr sz="4400"/>
            </a:lvl5pPr>
            <a:lvl6pPr indent="-314325" lvl="5" marL="274320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■"/>
              <a:defRPr/>
            </a:lvl6pPr>
            <a:lvl7pPr indent="-314325" lvl="6" marL="320040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●"/>
              <a:defRPr/>
            </a:lvl7pPr>
            <a:lvl8pPr indent="-314325" lvl="7" marL="365760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○"/>
              <a:defRPr/>
            </a:lvl8pPr>
            <a:lvl9pPr indent="-314325" lvl="8" marL="411480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■"/>
              <a:defRPr/>
            </a:lvl9pPr>
          </a:lstStyle>
          <a:p/>
        </p:txBody>
      </p:sp>
      <p:sp>
        <p:nvSpPr>
          <p:cNvPr id="135" name="Google Shape;135;p34"/>
          <p:cNvSpPr txBox="1"/>
          <p:nvPr>
            <p:ph idx="12" type="sldNum"/>
          </p:nvPr>
        </p:nvSpPr>
        <p:spPr>
          <a:xfrm>
            <a:off x="11935814" y="13001625"/>
            <a:ext cx="4944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1pPr>
            <a:lvl2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2pPr>
            <a:lvl3pPr indent="0" lvl="2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3pPr>
            <a:lvl4pPr indent="0" lvl="3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4pPr>
            <a:lvl5pPr indent="0" lvl="4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5pPr>
            <a:lvl6pPr indent="0" lvl="5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6pPr>
            <a:lvl7pPr indent="0" lvl="6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7pPr>
            <a:lvl8pPr indent="0" lvl="7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8pPr>
            <a:lvl9pPr indent="0" lvl="8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2700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Subtítulo 9">
  <p:cSld name="TITLE_10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5"/>
          <p:cNvSpPr txBox="1"/>
          <p:nvPr>
            <p:ph type="title"/>
          </p:nvPr>
        </p:nvSpPr>
        <p:spPr>
          <a:xfrm>
            <a:off x="4833937" y="2303859"/>
            <a:ext cx="14716200" cy="4643400"/>
          </a:xfrm>
          <a:prstGeom prst="rect">
            <a:avLst/>
          </a:prstGeom>
          <a:noFill/>
          <a:ln>
            <a:noFill/>
          </a:ln>
        </p:spPr>
        <p:txBody>
          <a:bodyPr anchorCtr="0" anchor="b" bIns="71425" lIns="71425" spcFirstLastPara="1" rIns="71425" wrap="square" tIns="7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/>
        </p:txBody>
      </p:sp>
      <p:sp>
        <p:nvSpPr>
          <p:cNvPr id="138" name="Google Shape;138;p35"/>
          <p:cNvSpPr txBox="1"/>
          <p:nvPr>
            <p:ph idx="1" type="body"/>
          </p:nvPr>
        </p:nvSpPr>
        <p:spPr>
          <a:xfrm>
            <a:off x="4833937" y="7072312"/>
            <a:ext cx="147162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Helvetica Neue Light"/>
              <a:buNone/>
              <a:defRPr sz="4400"/>
            </a:lvl1pPr>
            <a:lvl2pPr indent="-228600" lvl="1" marL="914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Helvetica Neue Light"/>
              <a:buNone/>
              <a:defRPr sz="4400"/>
            </a:lvl2pPr>
            <a:lvl3pPr indent="-228600" lvl="2" marL="1371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Helvetica Neue Light"/>
              <a:buNone/>
              <a:defRPr sz="4400"/>
            </a:lvl3pPr>
            <a:lvl4pPr indent="-228600" lvl="3" marL="1828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Helvetica Neue Light"/>
              <a:buNone/>
              <a:defRPr sz="4400"/>
            </a:lvl4pPr>
            <a:lvl5pPr indent="-228600" lvl="4" marL="22860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Helvetica Neue Light"/>
              <a:buNone/>
              <a:defRPr sz="4400"/>
            </a:lvl5pPr>
            <a:lvl6pPr indent="-314325" lvl="5" marL="274320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■"/>
              <a:defRPr/>
            </a:lvl6pPr>
            <a:lvl7pPr indent="-314325" lvl="6" marL="320040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●"/>
              <a:defRPr/>
            </a:lvl7pPr>
            <a:lvl8pPr indent="-314325" lvl="7" marL="365760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○"/>
              <a:defRPr/>
            </a:lvl8pPr>
            <a:lvl9pPr indent="-314325" lvl="8" marL="411480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■"/>
              <a:defRPr/>
            </a:lvl9pPr>
          </a:lstStyle>
          <a:p/>
        </p:txBody>
      </p:sp>
      <p:sp>
        <p:nvSpPr>
          <p:cNvPr id="139" name="Google Shape;139;p35"/>
          <p:cNvSpPr txBox="1"/>
          <p:nvPr>
            <p:ph idx="12" type="sldNum"/>
          </p:nvPr>
        </p:nvSpPr>
        <p:spPr>
          <a:xfrm>
            <a:off x="11935814" y="13001625"/>
            <a:ext cx="4944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1pPr>
            <a:lvl2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2pPr>
            <a:lvl3pPr indent="0" lvl="2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3pPr>
            <a:lvl4pPr indent="0" lvl="3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4pPr>
            <a:lvl5pPr indent="0" lvl="4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5pPr>
            <a:lvl6pPr indent="0" lvl="5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6pPr>
            <a:lvl7pPr indent="0" lvl="6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7pPr>
            <a:lvl8pPr indent="0" lvl="7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8pPr>
            <a:lvl9pPr indent="0" lvl="8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2700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Subtítulo 10">
  <p:cSld name="TITLE_11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6"/>
          <p:cNvSpPr txBox="1"/>
          <p:nvPr>
            <p:ph type="title"/>
          </p:nvPr>
        </p:nvSpPr>
        <p:spPr>
          <a:xfrm>
            <a:off x="4833937" y="2303859"/>
            <a:ext cx="14716200" cy="4643400"/>
          </a:xfrm>
          <a:prstGeom prst="rect">
            <a:avLst/>
          </a:prstGeom>
          <a:noFill/>
          <a:ln>
            <a:noFill/>
          </a:ln>
        </p:spPr>
        <p:txBody>
          <a:bodyPr anchorCtr="0" anchor="b" bIns="71425" lIns="71425" spcFirstLastPara="1" rIns="71425" wrap="square" tIns="7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/>
        </p:txBody>
      </p:sp>
      <p:sp>
        <p:nvSpPr>
          <p:cNvPr id="142" name="Google Shape;142;p36"/>
          <p:cNvSpPr txBox="1"/>
          <p:nvPr>
            <p:ph idx="1" type="body"/>
          </p:nvPr>
        </p:nvSpPr>
        <p:spPr>
          <a:xfrm>
            <a:off x="4833937" y="7072312"/>
            <a:ext cx="147162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Helvetica Neue Light"/>
              <a:buNone/>
              <a:defRPr sz="4400"/>
            </a:lvl1pPr>
            <a:lvl2pPr indent="-228600" lvl="1" marL="914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Helvetica Neue Light"/>
              <a:buNone/>
              <a:defRPr sz="4400"/>
            </a:lvl2pPr>
            <a:lvl3pPr indent="-228600" lvl="2" marL="1371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Helvetica Neue Light"/>
              <a:buNone/>
              <a:defRPr sz="4400"/>
            </a:lvl3pPr>
            <a:lvl4pPr indent="-228600" lvl="3" marL="1828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Helvetica Neue Light"/>
              <a:buNone/>
              <a:defRPr sz="4400"/>
            </a:lvl4pPr>
            <a:lvl5pPr indent="-228600" lvl="4" marL="22860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Helvetica Neue Light"/>
              <a:buNone/>
              <a:defRPr sz="4400"/>
            </a:lvl5pPr>
            <a:lvl6pPr indent="-314325" lvl="5" marL="274320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■"/>
              <a:defRPr/>
            </a:lvl6pPr>
            <a:lvl7pPr indent="-314325" lvl="6" marL="320040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●"/>
              <a:defRPr/>
            </a:lvl7pPr>
            <a:lvl8pPr indent="-314325" lvl="7" marL="365760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○"/>
              <a:defRPr/>
            </a:lvl8pPr>
            <a:lvl9pPr indent="-314325" lvl="8" marL="411480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■"/>
              <a:defRPr/>
            </a:lvl9pPr>
          </a:lstStyle>
          <a:p/>
        </p:txBody>
      </p:sp>
      <p:sp>
        <p:nvSpPr>
          <p:cNvPr id="143" name="Google Shape;143;p36"/>
          <p:cNvSpPr txBox="1"/>
          <p:nvPr>
            <p:ph idx="12" type="sldNum"/>
          </p:nvPr>
        </p:nvSpPr>
        <p:spPr>
          <a:xfrm>
            <a:off x="11935814" y="13001625"/>
            <a:ext cx="4944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1pPr>
            <a:lvl2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2pPr>
            <a:lvl3pPr indent="0" lvl="2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3pPr>
            <a:lvl4pPr indent="0" lvl="3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4pPr>
            <a:lvl5pPr indent="0" lvl="4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5pPr>
            <a:lvl6pPr indent="0" lvl="5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6pPr>
            <a:lvl7pPr indent="0" lvl="6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7pPr>
            <a:lvl8pPr indent="0" lvl="7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8pPr>
            <a:lvl9pPr indent="0" lvl="8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2700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Subtítulo 11">
  <p:cSld name="TITLE_12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7"/>
          <p:cNvSpPr txBox="1"/>
          <p:nvPr>
            <p:ph type="title"/>
          </p:nvPr>
        </p:nvSpPr>
        <p:spPr>
          <a:xfrm>
            <a:off x="4833937" y="2303859"/>
            <a:ext cx="14716200" cy="4643400"/>
          </a:xfrm>
          <a:prstGeom prst="rect">
            <a:avLst/>
          </a:prstGeom>
          <a:noFill/>
          <a:ln>
            <a:noFill/>
          </a:ln>
        </p:spPr>
        <p:txBody>
          <a:bodyPr anchorCtr="0" anchor="b" bIns="71425" lIns="71425" spcFirstLastPara="1" rIns="71425" wrap="square" tIns="7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/>
        </p:txBody>
      </p:sp>
      <p:sp>
        <p:nvSpPr>
          <p:cNvPr id="146" name="Google Shape;146;p37"/>
          <p:cNvSpPr txBox="1"/>
          <p:nvPr>
            <p:ph idx="1" type="body"/>
          </p:nvPr>
        </p:nvSpPr>
        <p:spPr>
          <a:xfrm>
            <a:off x="4833937" y="7072312"/>
            <a:ext cx="147162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Helvetica Neue Light"/>
              <a:buNone/>
              <a:defRPr sz="4400"/>
            </a:lvl1pPr>
            <a:lvl2pPr indent="-228600" lvl="1" marL="914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Helvetica Neue Light"/>
              <a:buNone/>
              <a:defRPr sz="4400"/>
            </a:lvl2pPr>
            <a:lvl3pPr indent="-228600" lvl="2" marL="1371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Helvetica Neue Light"/>
              <a:buNone/>
              <a:defRPr sz="4400"/>
            </a:lvl3pPr>
            <a:lvl4pPr indent="-228600" lvl="3" marL="1828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Helvetica Neue Light"/>
              <a:buNone/>
              <a:defRPr sz="4400"/>
            </a:lvl4pPr>
            <a:lvl5pPr indent="-228600" lvl="4" marL="22860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Helvetica Neue Light"/>
              <a:buNone/>
              <a:defRPr sz="4400"/>
            </a:lvl5pPr>
            <a:lvl6pPr indent="-314325" lvl="5" marL="274320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■"/>
              <a:defRPr/>
            </a:lvl6pPr>
            <a:lvl7pPr indent="-314325" lvl="6" marL="320040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●"/>
              <a:defRPr/>
            </a:lvl7pPr>
            <a:lvl8pPr indent="-314325" lvl="7" marL="365760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○"/>
              <a:defRPr/>
            </a:lvl8pPr>
            <a:lvl9pPr indent="-314325" lvl="8" marL="411480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■"/>
              <a:defRPr/>
            </a:lvl9pPr>
          </a:lstStyle>
          <a:p/>
        </p:txBody>
      </p:sp>
      <p:sp>
        <p:nvSpPr>
          <p:cNvPr id="147" name="Google Shape;147;p37"/>
          <p:cNvSpPr txBox="1"/>
          <p:nvPr>
            <p:ph idx="12" type="sldNum"/>
          </p:nvPr>
        </p:nvSpPr>
        <p:spPr>
          <a:xfrm>
            <a:off x="11935814" y="13001625"/>
            <a:ext cx="4944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1pPr>
            <a:lvl2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2pPr>
            <a:lvl3pPr indent="0" lvl="2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3pPr>
            <a:lvl4pPr indent="0" lvl="3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4pPr>
            <a:lvl5pPr indent="0" lvl="4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5pPr>
            <a:lvl6pPr indent="0" lvl="5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6pPr>
            <a:lvl7pPr indent="0" lvl="6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7pPr>
            <a:lvl8pPr indent="0" lvl="7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8pPr>
            <a:lvl9pPr indent="0" lvl="8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2700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Subtítulo 12">
  <p:cSld name="TITLE_13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8"/>
          <p:cNvSpPr txBox="1"/>
          <p:nvPr>
            <p:ph type="title"/>
          </p:nvPr>
        </p:nvSpPr>
        <p:spPr>
          <a:xfrm>
            <a:off x="4833937" y="2303859"/>
            <a:ext cx="14716200" cy="4643400"/>
          </a:xfrm>
          <a:prstGeom prst="rect">
            <a:avLst/>
          </a:prstGeom>
          <a:noFill/>
          <a:ln>
            <a:noFill/>
          </a:ln>
        </p:spPr>
        <p:txBody>
          <a:bodyPr anchorCtr="0" anchor="b" bIns="71425" lIns="71425" spcFirstLastPara="1" rIns="71425" wrap="square" tIns="7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/>
        </p:txBody>
      </p:sp>
      <p:sp>
        <p:nvSpPr>
          <p:cNvPr id="150" name="Google Shape;150;p38"/>
          <p:cNvSpPr txBox="1"/>
          <p:nvPr>
            <p:ph idx="1" type="body"/>
          </p:nvPr>
        </p:nvSpPr>
        <p:spPr>
          <a:xfrm>
            <a:off x="4833937" y="7072312"/>
            <a:ext cx="147162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Helvetica Neue Light"/>
              <a:buNone/>
              <a:defRPr sz="4400"/>
            </a:lvl1pPr>
            <a:lvl2pPr indent="-228600" lvl="1" marL="914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Helvetica Neue Light"/>
              <a:buNone/>
              <a:defRPr sz="4400"/>
            </a:lvl2pPr>
            <a:lvl3pPr indent="-228600" lvl="2" marL="1371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Helvetica Neue Light"/>
              <a:buNone/>
              <a:defRPr sz="4400"/>
            </a:lvl3pPr>
            <a:lvl4pPr indent="-228600" lvl="3" marL="1828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Helvetica Neue Light"/>
              <a:buNone/>
              <a:defRPr sz="4400"/>
            </a:lvl4pPr>
            <a:lvl5pPr indent="-228600" lvl="4" marL="22860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Helvetica Neue Light"/>
              <a:buNone/>
              <a:defRPr sz="4400"/>
            </a:lvl5pPr>
            <a:lvl6pPr indent="-314325" lvl="5" marL="274320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■"/>
              <a:defRPr/>
            </a:lvl6pPr>
            <a:lvl7pPr indent="-314325" lvl="6" marL="320040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●"/>
              <a:defRPr/>
            </a:lvl7pPr>
            <a:lvl8pPr indent="-314325" lvl="7" marL="365760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○"/>
              <a:defRPr/>
            </a:lvl8pPr>
            <a:lvl9pPr indent="-314325" lvl="8" marL="411480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■"/>
              <a:defRPr/>
            </a:lvl9pPr>
          </a:lstStyle>
          <a:p/>
        </p:txBody>
      </p:sp>
      <p:sp>
        <p:nvSpPr>
          <p:cNvPr id="151" name="Google Shape;151;p38"/>
          <p:cNvSpPr txBox="1"/>
          <p:nvPr>
            <p:ph idx="12" type="sldNum"/>
          </p:nvPr>
        </p:nvSpPr>
        <p:spPr>
          <a:xfrm>
            <a:off x="11935814" y="13001625"/>
            <a:ext cx="4944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1pPr>
            <a:lvl2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2pPr>
            <a:lvl3pPr indent="0" lvl="2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3pPr>
            <a:lvl4pPr indent="0" lvl="3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4pPr>
            <a:lvl5pPr indent="0" lvl="4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5pPr>
            <a:lvl6pPr indent="0" lvl="5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6pPr>
            <a:lvl7pPr indent="0" lvl="6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7pPr>
            <a:lvl8pPr indent="0" lvl="7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8pPr>
            <a:lvl9pPr indent="0" lvl="8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2700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Subtítulo 13">
  <p:cSld name="TITLE_14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9"/>
          <p:cNvSpPr txBox="1"/>
          <p:nvPr>
            <p:ph type="title"/>
          </p:nvPr>
        </p:nvSpPr>
        <p:spPr>
          <a:xfrm>
            <a:off x="4833937" y="2303859"/>
            <a:ext cx="14716200" cy="4643400"/>
          </a:xfrm>
          <a:prstGeom prst="rect">
            <a:avLst/>
          </a:prstGeom>
          <a:noFill/>
          <a:ln>
            <a:noFill/>
          </a:ln>
        </p:spPr>
        <p:txBody>
          <a:bodyPr anchorCtr="0" anchor="b" bIns="71425" lIns="71425" spcFirstLastPara="1" rIns="71425" wrap="square" tIns="7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/>
        </p:txBody>
      </p:sp>
      <p:sp>
        <p:nvSpPr>
          <p:cNvPr id="154" name="Google Shape;154;p39"/>
          <p:cNvSpPr txBox="1"/>
          <p:nvPr>
            <p:ph idx="1" type="body"/>
          </p:nvPr>
        </p:nvSpPr>
        <p:spPr>
          <a:xfrm>
            <a:off x="4833937" y="7072312"/>
            <a:ext cx="147162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Helvetica Neue Light"/>
              <a:buNone/>
              <a:defRPr sz="4400"/>
            </a:lvl1pPr>
            <a:lvl2pPr indent="-228600" lvl="1" marL="914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Helvetica Neue Light"/>
              <a:buNone/>
              <a:defRPr sz="4400"/>
            </a:lvl2pPr>
            <a:lvl3pPr indent="-228600" lvl="2" marL="1371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Helvetica Neue Light"/>
              <a:buNone/>
              <a:defRPr sz="4400"/>
            </a:lvl3pPr>
            <a:lvl4pPr indent="-228600" lvl="3" marL="1828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Helvetica Neue Light"/>
              <a:buNone/>
              <a:defRPr sz="4400"/>
            </a:lvl4pPr>
            <a:lvl5pPr indent="-228600" lvl="4" marL="22860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Helvetica Neue Light"/>
              <a:buNone/>
              <a:defRPr sz="4400"/>
            </a:lvl5pPr>
            <a:lvl6pPr indent="-314325" lvl="5" marL="274320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■"/>
              <a:defRPr/>
            </a:lvl6pPr>
            <a:lvl7pPr indent="-314325" lvl="6" marL="320040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●"/>
              <a:defRPr/>
            </a:lvl7pPr>
            <a:lvl8pPr indent="-314325" lvl="7" marL="365760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○"/>
              <a:defRPr/>
            </a:lvl8pPr>
            <a:lvl9pPr indent="-314325" lvl="8" marL="411480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■"/>
              <a:defRPr/>
            </a:lvl9pPr>
          </a:lstStyle>
          <a:p/>
        </p:txBody>
      </p:sp>
      <p:sp>
        <p:nvSpPr>
          <p:cNvPr id="155" name="Google Shape;155;p39"/>
          <p:cNvSpPr txBox="1"/>
          <p:nvPr>
            <p:ph idx="12" type="sldNum"/>
          </p:nvPr>
        </p:nvSpPr>
        <p:spPr>
          <a:xfrm>
            <a:off x="11935814" y="13001625"/>
            <a:ext cx="4944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1pPr>
            <a:lvl2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2pPr>
            <a:lvl3pPr indent="0" lvl="2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3pPr>
            <a:lvl4pPr indent="0" lvl="3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4pPr>
            <a:lvl5pPr indent="0" lvl="4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5pPr>
            <a:lvl6pPr indent="0" lvl="5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6pPr>
            <a:lvl7pPr indent="0" lvl="6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7pPr>
            <a:lvl8pPr indent="0" lvl="7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8pPr>
            <a:lvl9pPr indent="0" lvl="8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2700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Subtítulo 14">
  <p:cSld name="TITLE_15"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40"/>
          <p:cNvSpPr txBox="1"/>
          <p:nvPr>
            <p:ph type="title"/>
          </p:nvPr>
        </p:nvSpPr>
        <p:spPr>
          <a:xfrm>
            <a:off x="4833937" y="2303859"/>
            <a:ext cx="14716200" cy="4643400"/>
          </a:xfrm>
          <a:prstGeom prst="rect">
            <a:avLst/>
          </a:prstGeom>
          <a:noFill/>
          <a:ln>
            <a:noFill/>
          </a:ln>
        </p:spPr>
        <p:txBody>
          <a:bodyPr anchorCtr="0" anchor="b" bIns="71425" lIns="71425" spcFirstLastPara="1" rIns="71425" wrap="square" tIns="7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/>
        </p:txBody>
      </p:sp>
      <p:sp>
        <p:nvSpPr>
          <p:cNvPr id="158" name="Google Shape;158;p40"/>
          <p:cNvSpPr txBox="1"/>
          <p:nvPr>
            <p:ph idx="1" type="body"/>
          </p:nvPr>
        </p:nvSpPr>
        <p:spPr>
          <a:xfrm>
            <a:off x="4833937" y="7072312"/>
            <a:ext cx="147162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Helvetica Neue Light"/>
              <a:buNone/>
              <a:defRPr sz="4400"/>
            </a:lvl1pPr>
            <a:lvl2pPr indent="-228600" lvl="1" marL="914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Helvetica Neue Light"/>
              <a:buNone/>
              <a:defRPr sz="4400"/>
            </a:lvl2pPr>
            <a:lvl3pPr indent="-228600" lvl="2" marL="1371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Helvetica Neue Light"/>
              <a:buNone/>
              <a:defRPr sz="4400"/>
            </a:lvl3pPr>
            <a:lvl4pPr indent="-228600" lvl="3" marL="1828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Helvetica Neue Light"/>
              <a:buNone/>
              <a:defRPr sz="4400"/>
            </a:lvl4pPr>
            <a:lvl5pPr indent="-228600" lvl="4" marL="22860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Helvetica Neue Light"/>
              <a:buNone/>
              <a:defRPr sz="4400"/>
            </a:lvl5pPr>
            <a:lvl6pPr indent="-314325" lvl="5" marL="274320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■"/>
              <a:defRPr/>
            </a:lvl6pPr>
            <a:lvl7pPr indent="-314325" lvl="6" marL="320040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●"/>
              <a:defRPr/>
            </a:lvl7pPr>
            <a:lvl8pPr indent="-314325" lvl="7" marL="365760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○"/>
              <a:defRPr/>
            </a:lvl8pPr>
            <a:lvl9pPr indent="-314325" lvl="8" marL="411480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■"/>
              <a:defRPr/>
            </a:lvl9pPr>
          </a:lstStyle>
          <a:p/>
        </p:txBody>
      </p:sp>
      <p:sp>
        <p:nvSpPr>
          <p:cNvPr id="159" name="Google Shape;159;p40"/>
          <p:cNvSpPr txBox="1"/>
          <p:nvPr>
            <p:ph idx="12" type="sldNum"/>
          </p:nvPr>
        </p:nvSpPr>
        <p:spPr>
          <a:xfrm>
            <a:off x="11935814" y="13001625"/>
            <a:ext cx="4944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1pPr>
            <a:lvl2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2pPr>
            <a:lvl3pPr indent="0" lvl="2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3pPr>
            <a:lvl4pPr indent="0" lvl="3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4pPr>
            <a:lvl5pPr indent="0" lvl="4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5pPr>
            <a:lvl6pPr indent="0" lvl="5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6pPr>
            <a:lvl7pPr indent="0" lvl="6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7pPr>
            <a:lvl8pPr indent="0" lvl="7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8pPr>
            <a:lvl9pPr indent="0" lvl="8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270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to - Vertical">
  <p:cSld name="Foto - Vertical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/>
          <p:nvPr>
            <p:ph idx="2" type="pic"/>
          </p:nvPr>
        </p:nvSpPr>
        <p:spPr>
          <a:xfrm>
            <a:off x="12495609" y="1071562"/>
            <a:ext cx="7500938" cy="115907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23" name="Google Shape;23;p5"/>
          <p:cNvSpPr txBox="1"/>
          <p:nvPr>
            <p:ph type="title"/>
          </p:nvPr>
        </p:nvSpPr>
        <p:spPr>
          <a:xfrm>
            <a:off x="4387453" y="1071562"/>
            <a:ext cx="7500938" cy="5625704"/>
          </a:xfrm>
          <a:prstGeom prst="rect">
            <a:avLst/>
          </a:prstGeom>
          <a:noFill/>
          <a:ln>
            <a:noFill/>
          </a:ln>
        </p:spPr>
        <p:txBody>
          <a:bodyPr anchorCtr="0" anchor="b" bIns="71425" lIns="71425" spcFirstLastPara="1" rIns="71425" wrap="square" tIns="7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400"/>
              <a:buFont typeface="Helvetica Neue Light"/>
              <a:buNone/>
              <a:defRPr sz="8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/>
        </p:txBody>
      </p:sp>
      <p:sp>
        <p:nvSpPr>
          <p:cNvPr id="24" name="Google Shape;24;p5"/>
          <p:cNvSpPr txBox="1"/>
          <p:nvPr>
            <p:ph idx="1" type="body"/>
          </p:nvPr>
        </p:nvSpPr>
        <p:spPr>
          <a:xfrm>
            <a:off x="4387453" y="7036593"/>
            <a:ext cx="7500938" cy="5625704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Helvetica Neue Light"/>
              <a:buNone/>
              <a:defRPr sz="4400"/>
            </a:lvl1pPr>
            <a:lvl2pPr indent="-2286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Helvetica Neue Light"/>
              <a:buNone/>
              <a:defRPr sz="4400"/>
            </a:lvl2pPr>
            <a:lvl3pPr indent="-2286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Helvetica Neue Light"/>
              <a:buNone/>
              <a:defRPr sz="4400"/>
            </a:lvl3pPr>
            <a:lvl4pPr indent="-2286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Helvetica Neue Light"/>
              <a:buNone/>
              <a:defRPr sz="4400"/>
            </a:lvl4pPr>
            <a:lvl5pPr indent="-2286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Helvetica Neue Light"/>
              <a:buNone/>
              <a:defRPr sz="4400"/>
            </a:lvl5pPr>
            <a:lvl6pPr indent="-314325" lvl="5" marL="27432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6pPr>
            <a:lvl7pPr indent="-314325" lvl="6" marL="3200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7pPr>
            <a:lvl8pPr indent="-314325" lvl="7" marL="3657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8pPr>
            <a:lvl9pPr indent="-314325" lvl="8" marL="4114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11935814" y="13001625"/>
            <a:ext cx="494513" cy="511175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- Superior">
  <p:cSld name="Título - Superior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4387453" y="571500"/>
            <a:ext cx="15609095" cy="2982516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11935814" y="13026231"/>
            <a:ext cx="494513" cy="511176"/>
          </a:xfrm>
          <a:prstGeom prst="rect">
            <a:avLst/>
          </a:prstGeom>
          <a:noFill/>
          <a:ln>
            <a:noFill/>
          </a:ln>
        </p:spPr>
        <p:txBody>
          <a:bodyPr anchorCtr="0" anchor="b" bIns="71425" lIns="71425" spcFirstLastPara="1" rIns="71425" wrap="square" tIns="71425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Marcadores">
  <p:cSld name="Título e Marcadore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4387453" y="571500"/>
            <a:ext cx="15609095" cy="2982516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4387453" y="3643312"/>
            <a:ext cx="15609095" cy="8840392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>
            <a:lvl1pPr indent="-314325" lvl="0" marL="4572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1pPr>
            <a:lvl2pPr indent="-314325" lvl="1" marL="914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2pPr>
            <a:lvl3pPr indent="-314325" lvl="2" marL="1371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3pPr>
            <a:lvl4pPr indent="-314325" lvl="3" marL="1828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4pPr>
            <a:lvl5pPr indent="-314325" lvl="4" marL="22860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5pPr>
            <a:lvl6pPr indent="-314325" lvl="5" marL="27432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6pPr>
            <a:lvl7pPr indent="-314325" lvl="6" marL="3200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7pPr>
            <a:lvl8pPr indent="-314325" lvl="7" marL="3657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8pPr>
            <a:lvl9pPr indent="-314325" lvl="8" marL="4114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11935814" y="13001625"/>
            <a:ext cx="494513" cy="511175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, Marcadores e Foto">
  <p:cSld name="Título, Marcadores e Foto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/>
          <p:nvPr>
            <p:ph idx="2" type="pic"/>
          </p:nvPr>
        </p:nvSpPr>
        <p:spPr>
          <a:xfrm>
            <a:off x="12495609" y="3643312"/>
            <a:ext cx="7500938" cy="88403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35" name="Google Shape;35;p8"/>
          <p:cNvSpPr txBox="1"/>
          <p:nvPr>
            <p:ph type="title"/>
          </p:nvPr>
        </p:nvSpPr>
        <p:spPr>
          <a:xfrm>
            <a:off x="4387453" y="571500"/>
            <a:ext cx="15609095" cy="2982516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/>
        </p:txBody>
      </p:sp>
      <p:sp>
        <p:nvSpPr>
          <p:cNvPr id="36" name="Google Shape;36;p8"/>
          <p:cNvSpPr txBox="1"/>
          <p:nvPr>
            <p:ph idx="1" type="body"/>
          </p:nvPr>
        </p:nvSpPr>
        <p:spPr>
          <a:xfrm>
            <a:off x="4387453" y="3643312"/>
            <a:ext cx="7500938" cy="8840392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>
            <a:lvl1pPr indent="-409575" lvl="0" marL="457200" algn="l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>
                <a:srgbClr val="FFFFFF"/>
              </a:buClr>
              <a:buSzPts val="2850"/>
              <a:buFont typeface="Helvetica Neue Light"/>
              <a:buChar char="•"/>
              <a:defRPr sz="3800"/>
            </a:lvl1pPr>
            <a:lvl2pPr indent="-409575" lvl="1" marL="914400" algn="l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>
                <a:srgbClr val="FFFFFF"/>
              </a:buClr>
              <a:buSzPts val="2850"/>
              <a:buFont typeface="Helvetica Neue Light"/>
              <a:buChar char="•"/>
              <a:defRPr sz="3800"/>
            </a:lvl2pPr>
            <a:lvl3pPr indent="-409575" lvl="2" marL="1371600" algn="l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>
                <a:srgbClr val="FFFFFF"/>
              </a:buClr>
              <a:buSzPts val="2850"/>
              <a:buFont typeface="Helvetica Neue Light"/>
              <a:buChar char="•"/>
              <a:defRPr sz="3800"/>
            </a:lvl3pPr>
            <a:lvl4pPr indent="-409575" lvl="3" marL="1828800" algn="l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>
                <a:srgbClr val="FFFFFF"/>
              </a:buClr>
              <a:buSzPts val="2850"/>
              <a:buFont typeface="Helvetica Neue Light"/>
              <a:buChar char="•"/>
              <a:defRPr sz="3800"/>
            </a:lvl4pPr>
            <a:lvl5pPr indent="-409575" lvl="4" marL="2286000" algn="l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>
                <a:srgbClr val="FFFFFF"/>
              </a:buClr>
              <a:buSzPts val="2850"/>
              <a:buFont typeface="Helvetica Neue Light"/>
              <a:buChar char="•"/>
              <a:defRPr sz="3800"/>
            </a:lvl5pPr>
            <a:lvl6pPr indent="-314325" lvl="5" marL="27432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6pPr>
            <a:lvl7pPr indent="-314325" lvl="6" marL="3200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7pPr>
            <a:lvl8pPr indent="-314325" lvl="7" marL="3657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8pPr>
            <a:lvl9pPr indent="-314325" lvl="8" marL="4114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11935814" y="13001625"/>
            <a:ext cx="494513" cy="511175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rcadores">
  <p:cSld name="Marcadore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 txBox="1"/>
          <p:nvPr>
            <p:ph idx="1" type="body"/>
          </p:nvPr>
        </p:nvSpPr>
        <p:spPr>
          <a:xfrm>
            <a:off x="4387453" y="1785937"/>
            <a:ext cx="15609095" cy="10144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>
            <a:lvl1pPr indent="-314325" lvl="0" marL="4572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1pPr>
            <a:lvl2pPr indent="-314325" lvl="1" marL="914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2pPr>
            <a:lvl3pPr indent="-314325" lvl="2" marL="1371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3pPr>
            <a:lvl4pPr indent="-314325" lvl="3" marL="1828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4pPr>
            <a:lvl5pPr indent="-314325" lvl="4" marL="22860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5pPr>
            <a:lvl6pPr indent="-314325" lvl="5" marL="27432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6pPr>
            <a:lvl7pPr indent="-314325" lvl="6" marL="3200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7pPr>
            <a:lvl8pPr indent="-314325" lvl="7" marL="3657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8pPr>
            <a:lvl9pPr indent="-314325" lvl="8" marL="4114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11935814" y="13001625"/>
            <a:ext cx="494513" cy="511175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ês Fotos">
  <p:cSld name="Três Fotos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/>
          <p:nvPr>
            <p:ph idx="2" type="pic"/>
          </p:nvPr>
        </p:nvSpPr>
        <p:spPr>
          <a:xfrm>
            <a:off x="12495609" y="7161609"/>
            <a:ext cx="7500938" cy="54828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43" name="Google Shape;43;p10"/>
          <p:cNvSpPr/>
          <p:nvPr>
            <p:ph idx="3" type="pic"/>
          </p:nvPr>
        </p:nvSpPr>
        <p:spPr>
          <a:xfrm>
            <a:off x="12495609" y="1071562"/>
            <a:ext cx="7500938" cy="54828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44" name="Google Shape;44;p10"/>
          <p:cNvSpPr/>
          <p:nvPr>
            <p:ph idx="4" type="pic"/>
          </p:nvPr>
        </p:nvSpPr>
        <p:spPr>
          <a:xfrm>
            <a:off x="4387453" y="1072805"/>
            <a:ext cx="7500938" cy="115728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45" name="Google Shape;45;p10"/>
          <p:cNvSpPr txBox="1"/>
          <p:nvPr>
            <p:ph idx="12" type="sldNum"/>
          </p:nvPr>
        </p:nvSpPr>
        <p:spPr>
          <a:xfrm>
            <a:off x="11935814" y="13001625"/>
            <a:ext cx="494513" cy="511175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2.xml"/><Relationship Id="rId22" Type="http://schemas.openxmlformats.org/officeDocument/2006/relationships/slideLayout" Target="../slideLayouts/slideLayout34.xml"/><Relationship Id="rId21" Type="http://schemas.openxmlformats.org/officeDocument/2006/relationships/slideLayout" Target="../slideLayouts/slideLayout33.xml"/><Relationship Id="rId24" Type="http://schemas.openxmlformats.org/officeDocument/2006/relationships/slideLayout" Target="../slideLayouts/slideLayout36.xml"/><Relationship Id="rId23" Type="http://schemas.openxmlformats.org/officeDocument/2006/relationships/slideLayout" Target="../slideLayouts/slideLayout35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26" Type="http://schemas.openxmlformats.org/officeDocument/2006/relationships/slideLayout" Target="../slideLayouts/slideLayout38.xml"/><Relationship Id="rId25" Type="http://schemas.openxmlformats.org/officeDocument/2006/relationships/slideLayout" Target="../slideLayouts/slideLayout37.xml"/><Relationship Id="rId27" Type="http://schemas.openxmlformats.org/officeDocument/2006/relationships/theme" Target="../theme/theme3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9.xml"/><Relationship Id="rId16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31.xml"/><Relationship Id="rId18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387453" y="571500"/>
            <a:ext cx="15609095" cy="2982516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200"/>
              <a:buFont typeface="Helvetica Neue Light"/>
              <a:buNone/>
              <a:defRPr b="0" i="0" sz="11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200"/>
              <a:buFont typeface="Helvetica Neue Light"/>
              <a:buNone/>
              <a:defRPr b="0" i="0" sz="11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200"/>
              <a:buFont typeface="Helvetica Neue Light"/>
              <a:buNone/>
              <a:defRPr b="0" i="0" sz="11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200"/>
              <a:buFont typeface="Helvetica Neue Light"/>
              <a:buNone/>
              <a:defRPr b="0" i="0" sz="11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200"/>
              <a:buFont typeface="Helvetica Neue Light"/>
              <a:buNone/>
              <a:defRPr b="0" i="0" sz="11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200"/>
              <a:buFont typeface="Helvetica Neue Light"/>
              <a:buNone/>
              <a:defRPr b="0" i="0" sz="11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200"/>
              <a:buFont typeface="Helvetica Neue Light"/>
              <a:buNone/>
              <a:defRPr b="0" i="0" sz="11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200"/>
              <a:buFont typeface="Helvetica Neue Light"/>
              <a:buNone/>
              <a:defRPr b="0" i="0" sz="11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200"/>
              <a:buFont typeface="Helvetica Neue Light"/>
              <a:buNone/>
              <a:defRPr b="0" i="0" sz="11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387453" y="3643312"/>
            <a:ext cx="15609095" cy="8840392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>
            <a:lvl1pPr indent="-476250" lvl="0" marL="4572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476250" lvl="1" marL="9144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476250" lvl="2" marL="13716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476250" lvl="3" marL="18288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476250" lvl="4" marL="22860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476250" lvl="5" marL="27432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-476250" lvl="6" marL="32004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-476250" lvl="7" marL="36576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-476250" lvl="8" marL="41148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11935814" y="13026231"/>
            <a:ext cx="494513" cy="511176"/>
          </a:xfrm>
          <a:prstGeom prst="rect">
            <a:avLst/>
          </a:prstGeom>
          <a:noFill/>
          <a:ln>
            <a:noFill/>
          </a:ln>
        </p:spPr>
        <p:txBody>
          <a:bodyPr anchorCtr="0" anchor="b" bIns="71425" lIns="71425" spcFirstLastPara="1" rIns="71425" wrap="square" tIns="7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/>
          <p:nvPr>
            <p:ph type="title"/>
          </p:nvPr>
        </p:nvSpPr>
        <p:spPr>
          <a:xfrm>
            <a:off x="831200" y="1186733"/>
            <a:ext cx="22721700" cy="15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None/>
              <a:defRPr sz="75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None/>
              <a:defRPr sz="75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None/>
              <a:defRPr sz="75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None/>
              <a:defRPr sz="75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None/>
              <a:defRPr sz="75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None/>
              <a:defRPr sz="75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None/>
              <a:defRPr sz="75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None/>
              <a:defRPr sz="75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None/>
              <a:defRPr sz="7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7" name="Google Shape;57;p14"/>
          <p:cNvSpPr txBox="1"/>
          <p:nvPr>
            <p:ph idx="1" type="body"/>
          </p:nvPr>
        </p:nvSpPr>
        <p:spPr>
          <a:xfrm>
            <a:off x="831200" y="3073267"/>
            <a:ext cx="22721700" cy="91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noAutofit/>
          </a:bodyPr>
          <a:lstStyle>
            <a:lvl1pPr indent="-5334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Char char="●"/>
              <a:defRPr sz="4800">
                <a:solidFill>
                  <a:schemeClr val="dk2"/>
                </a:solidFill>
              </a:defRPr>
            </a:lvl1pPr>
            <a:lvl2pPr indent="-463550" lvl="1" marL="914400" rtl="0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Clr>
                <a:schemeClr val="dk2"/>
              </a:buClr>
              <a:buSzPts val="3700"/>
              <a:buChar char="○"/>
              <a:defRPr sz="3700">
                <a:solidFill>
                  <a:schemeClr val="dk2"/>
                </a:solidFill>
              </a:defRPr>
            </a:lvl2pPr>
            <a:lvl3pPr indent="-463550" lvl="2" marL="1371600" rtl="0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Clr>
                <a:schemeClr val="dk2"/>
              </a:buClr>
              <a:buSzPts val="3700"/>
              <a:buChar char="■"/>
              <a:defRPr sz="3700">
                <a:solidFill>
                  <a:schemeClr val="dk2"/>
                </a:solidFill>
              </a:defRPr>
            </a:lvl3pPr>
            <a:lvl4pPr indent="-463550" lvl="3" marL="1828800" rtl="0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Clr>
                <a:schemeClr val="dk2"/>
              </a:buClr>
              <a:buSzPts val="3700"/>
              <a:buChar char="●"/>
              <a:defRPr sz="3700">
                <a:solidFill>
                  <a:schemeClr val="dk2"/>
                </a:solidFill>
              </a:defRPr>
            </a:lvl4pPr>
            <a:lvl5pPr indent="-463550" lvl="4" marL="2286000" rtl="0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Clr>
                <a:schemeClr val="dk2"/>
              </a:buClr>
              <a:buSzPts val="3700"/>
              <a:buChar char="○"/>
              <a:defRPr sz="3700">
                <a:solidFill>
                  <a:schemeClr val="dk2"/>
                </a:solidFill>
              </a:defRPr>
            </a:lvl5pPr>
            <a:lvl6pPr indent="-463550" lvl="5" marL="2743200" rtl="0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Clr>
                <a:schemeClr val="dk2"/>
              </a:buClr>
              <a:buSzPts val="3700"/>
              <a:buChar char="■"/>
              <a:defRPr sz="3700">
                <a:solidFill>
                  <a:schemeClr val="dk2"/>
                </a:solidFill>
              </a:defRPr>
            </a:lvl6pPr>
            <a:lvl7pPr indent="-463550" lvl="6" marL="3200400" rtl="0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Clr>
                <a:schemeClr val="dk2"/>
              </a:buClr>
              <a:buSzPts val="3700"/>
              <a:buChar char="●"/>
              <a:defRPr sz="3700">
                <a:solidFill>
                  <a:schemeClr val="dk2"/>
                </a:solidFill>
              </a:defRPr>
            </a:lvl7pPr>
            <a:lvl8pPr indent="-463550" lvl="7" marL="3657600" rtl="0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Clr>
                <a:schemeClr val="dk2"/>
              </a:buClr>
              <a:buSzPts val="3700"/>
              <a:buChar char="○"/>
              <a:defRPr sz="3700">
                <a:solidFill>
                  <a:schemeClr val="dk2"/>
                </a:solidFill>
              </a:defRPr>
            </a:lvl8pPr>
            <a:lvl9pPr indent="-463550" lvl="8" marL="4114800" rtl="0">
              <a:lnSpc>
                <a:spcPct val="115000"/>
              </a:lnSpc>
              <a:spcBef>
                <a:spcPts val="4300"/>
              </a:spcBef>
              <a:spcAft>
                <a:spcPts val="4300"/>
              </a:spcAft>
              <a:buClr>
                <a:schemeClr val="dk2"/>
              </a:buClr>
              <a:buSzPts val="3700"/>
              <a:buChar char="■"/>
              <a:defRPr sz="37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8" name="Google Shape;58;p14"/>
          <p:cNvSpPr txBox="1"/>
          <p:nvPr>
            <p:ph idx="12" type="sldNum"/>
          </p:nvPr>
        </p:nvSpPr>
        <p:spPr>
          <a:xfrm>
            <a:off x="22593221" y="12435245"/>
            <a:ext cx="1463100" cy="104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>
            <a:lvl1pPr lvl="0" rtl="0" algn="r">
              <a:buNone/>
              <a:defRPr sz="2700">
                <a:solidFill>
                  <a:schemeClr val="dk2"/>
                </a:solidFill>
              </a:defRPr>
            </a:lvl1pPr>
            <a:lvl2pPr lvl="1" rtl="0" algn="r">
              <a:buNone/>
              <a:defRPr sz="2700">
                <a:solidFill>
                  <a:schemeClr val="dk2"/>
                </a:solidFill>
              </a:defRPr>
            </a:lvl2pPr>
            <a:lvl3pPr lvl="2" rtl="0" algn="r">
              <a:buNone/>
              <a:defRPr sz="2700">
                <a:solidFill>
                  <a:schemeClr val="dk2"/>
                </a:solidFill>
              </a:defRPr>
            </a:lvl3pPr>
            <a:lvl4pPr lvl="3" rtl="0" algn="r">
              <a:buNone/>
              <a:defRPr sz="2700">
                <a:solidFill>
                  <a:schemeClr val="dk2"/>
                </a:solidFill>
              </a:defRPr>
            </a:lvl4pPr>
            <a:lvl5pPr lvl="4" rtl="0" algn="r">
              <a:buNone/>
              <a:defRPr sz="2700">
                <a:solidFill>
                  <a:schemeClr val="dk2"/>
                </a:solidFill>
              </a:defRPr>
            </a:lvl5pPr>
            <a:lvl6pPr lvl="5" rtl="0" algn="r">
              <a:buNone/>
              <a:defRPr sz="2700">
                <a:solidFill>
                  <a:schemeClr val="dk2"/>
                </a:solidFill>
              </a:defRPr>
            </a:lvl6pPr>
            <a:lvl7pPr lvl="6" rtl="0" algn="r">
              <a:buNone/>
              <a:defRPr sz="2700">
                <a:solidFill>
                  <a:schemeClr val="dk2"/>
                </a:solidFill>
              </a:defRPr>
            </a:lvl7pPr>
            <a:lvl8pPr lvl="7" rtl="0" algn="r">
              <a:buNone/>
              <a:defRPr sz="2700">
                <a:solidFill>
                  <a:schemeClr val="dk2"/>
                </a:solidFill>
              </a:defRPr>
            </a:lvl8pPr>
            <a:lvl9pPr lvl="8" rtl="0" algn="r">
              <a:buNone/>
              <a:defRPr sz="27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  <p:sldLayoutId id="2147483674" r:id="rId15"/>
    <p:sldLayoutId id="2147483675" r:id="rId16"/>
    <p:sldLayoutId id="2147483676" r:id="rId17"/>
    <p:sldLayoutId id="2147483677" r:id="rId18"/>
    <p:sldLayoutId id="2147483678" r:id="rId19"/>
    <p:sldLayoutId id="2147483679" r:id="rId20"/>
    <p:sldLayoutId id="2147483680" r:id="rId21"/>
    <p:sldLayoutId id="2147483681" r:id="rId22"/>
    <p:sldLayoutId id="2147483682" r:id="rId23"/>
    <p:sldLayoutId id="2147483683" r:id="rId24"/>
    <p:sldLayoutId id="2147483684" r:id="rId25"/>
    <p:sldLayoutId id="2147483685" r:id="rId2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jpg"/><Relationship Id="rId4" Type="http://schemas.openxmlformats.org/officeDocument/2006/relationships/image" Target="../media/image4.png"/><Relationship Id="rId5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jpg"/><Relationship Id="rId4" Type="http://schemas.openxmlformats.org/officeDocument/2006/relationships/image" Target="../media/image4.png"/><Relationship Id="rId5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jpg"/><Relationship Id="rId4" Type="http://schemas.openxmlformats.org/officeDocument/2006/relationships/image" Target="../media/image6.png"/><Relationship Id="rId5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jpg"/><Relationship Id="rId4" Type="http://schemas.openxmlformats.org/officeDocument/2006/relationships/image" Target="../media/image3.png"/><Relationship Id="rId5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jpg"/><Relationship Id="rId4" Type="http://schemas.openxmlformats.org/officeDocument/2006/relationships/image" Target="../media/image4.png"/><Relationship Id="rId5" Type="http://schemas.openxmlformats.org/officeDocument/2006/relationships/image" Target="../media/image2.png"/><Relationship Id="rId6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jpg"/><Relationship Id="rId4" Type="http://schemas.openxmlformats.org/officeDocument/2006/relationships/image" Target="../media/image4.png"/><Relationship Id="rId5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hyperlink" Target="https://www.cubos.academy" TargetMode="External"/><Relationship Id="rId5" Type="http://schemas.openxmlformats.org/officeDocument/2006/relationships/image" Target="../media/image4.png"/><Relationship Id="rId6" Type="http://schemas.openxmlformats.org/officeDocument/2006/relationships/image" Target="../media/image9.png"/><Relationship Id="rId7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2E2E36"/>
            </a:gs>
            <a:gs pos="50000">
              <a:srgbClr val="37374F"/>
            </a:gs>
            <a:gs pos="100000">
              <a:srgbClr val="FF0178"/>
            </a:gs>
          </a:gsLst>
          <a:lin ang="5400012" scaled="0"/>
        </a:gradFill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41"/>
          <p:cNvPicPr preferRelativeResize="0"/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-30150" y="-88521"/>
            <a:ext cx="24444300" cy="142632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82000" y="4957763"/>
            <a:ext cx="7620000" cy="38004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6" name="Google Shape;166;p41"/>
          <p:cNvGrpSpPr/>
          <p:nvPr/>
        </p:nvGrpSpPr>
        <p:grpSpPr>
          <a:xfrm>
            <a:off x="-30150" y="12383050"/>
            <a:ext cx="24444300" cy="1906650"/>
            <a:chOff x="-30150" y="12383050"/>
            <a:chExt cx="24444300" cy="1906650"/>
          </a:xfrm>
        </p:grpSpPr>
        <p:pic>
          <p:nvPicPr>
            <p:cNvPr id="167" name="Google Shape;167;p4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1092278" y="12383050"/>
              <a:ext cx="2171897" cy="9749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8" name="Google Shape;168;p41"/>
            <p:cNvSpPr/>
            <p:nvPr/>
          </p:nvSpPr>
          <p:spPr>
            <a:xfrm rot="10800000">
              <a:off x="-30150" y="13081600"/>
              <a:ext cx="24444300" cy="1208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2E2E36"/>
            </a:gs>
            <a:gs pos="50000">
              <a:srgbClr val="37374F"/>
            </a:gs>
            <a:gs pos="100000">
              <a:srgbClr val="FF0178"/>
            </a:gs>
          </a:gsLst>
          <a:lin ang="5400012" scaled="0"/>
        </a:gradFill>
      </p:bgPr>
    </p:bg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42"/>
          <p:cNvPicPr preferRelativeResize="0"/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-68100" y="31179"/>
            <a:ext cx="24444300" cy="142632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38700" y="8407588"/>
            <a:ext cx="5306600" cy="26466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5" name="Google Shape;175;p42"/>
          <p:cNvGrpSpPr/>
          <p:nvPr/>
        </p:nvGrpSpPr>
        <p:grpSpPr>
          <a:xfrm>
            <a:off x="-30150" y="12383050"/>
            <a:ext cx="24444300" cy="1906650"/>
            <a:chOff x="-30150" y="12383050"/>
            <a:chExt cx="24444300" cy="1906650"/>
          </a:xfrm>
        </p:grpSpPr>
        <p:pic>
          <p:nvPicPr>
            <p:cNvPr id="176" name="Google Shape;176;p4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1092278" y="12383050"/>
              <a:ext cx="2171897" cy="9749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" name="Google Shape;177;p42"/>
            <p:cNvSpPr/>
            <p:nvPr/>
          </p:nvSpPr>
          <p:spPr>
            <a:xfrm rot="10800000">
              <a:off x="-30150" y="13081600"/>
              <a:ext cx="24444300" cy="1208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78" name="Google Shape;178;p42"/>
          <p:cNvCxnSpPr/>
          <p:nvPr/>
        </p:nvCxnSpPr>
        <p:spPr>
          <a:xfrm>
            <a:off x="8167050" y="8233238"/>
            <a:ext cx="80499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9" name="Google Shape;179;p42"/>
          <p:cNvCxnSpPr/>
          <p:nvPr/>
        </p:nvCxnSpPr>
        <p:spPr>
          <a:xfrm>
            <a:off x="8167050" y="4637363"/>
            <a:ext cx="80499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0" name="Google Shape;180;p42"/>
          <p:cNvSpPr txBox="1"/>
          <p:nvPr>
            <p:ph idx="1" type="body"/>
          </p:nvPr>
        </p:nvSpPr>
        <p:spPr>
          <a:xfrm>
            <a:off x="6479250" y="2103150"/>
            <a:ext cx="11425500" cy="231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1425" lIns="71425" spcFirstLastPara="1" rIns="71425" wrap="square" tIns="7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Back-end</a:t>
            </a:r>
            <a:endParaRPr sz="60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81" name="Google Shape;181;p42"/>
          <p:cNvSpPr txBox="1"/>
          <p:nvPr/>
        </p:nvSpPr>
        <p:spPr>
          <a:xfrm>
            <a:off x="306000" y="4923000"/>
            <a:ext cx="23841600" cy="305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Escopando uma API</a:t>
            </a:r>
            <a:endParaRPr b="1" sz="9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2E2E36"/>
            </a:gs>
            <a:gs pos="50000">
              <a:srgbClr val="37374F"/>
            </a:gs>
            <a:gs pos="100000">
              <a:srgbClr val="FF0178"/>
            </a:gs>
          </a:gsLst>
          <a:lin ang="5400012" scaled="0"/>
        </a:gradFill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43"/>
          <p:cNvPicPr preferRelativeResize="0"/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-30150" y="-88521"/>
            <a:ext cx="24444300" cy="142632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43"/>
          <p:cNvPicPr preferRelativeResize="0"/>
          <p:nvPr/>
        </p:nvPicPr>
        <p:blipFill rotWithShape="1">
          <a:blip r:embed="rId4">
            <a:alphaModFix/>
          </a:blip>
          <a:srcRect b="0" l="47391" r="8654" t="0"/>
          <a:stretch/>
        </p:blipFill>
        <p:spPr>
          <a:xfrm>
            <a:off x="0" y="50"/>
            <a:ext cx="10717974" cy="13715949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43"/>
          <p:cNvSpPr txBox="1"/>
          <p:nvPr/>
        </p:nvSpPr>
        <p:spPr>
          <a:xfrm>
            <a:off x="11645501" y="5618375"/>
            <a:ext cx="12057900" cy="79248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Como escopar uma API</a:t>
            </a:r>
            <a:endParaRPr b="1" sz="4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 partir de de um problema ou de um layout, vamos entender qual o passo a passo para decidir o que precisa ser feito, ou seja:</a:t>
            </a:r>
            <a:br>
              <a:rPr lang="en-US" sz="4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4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-US" sz="4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- Quais endpoints precisam existir?</a:t>
            </a:r>
            <a:endParaRPr sz="4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953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Montserrat"/>
              <a:buChar char="-"/>
            </a:pPr>
            <a:r>
              <a:rPr lang="en-US" sz="4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 que precisamos armazenar no banco de dados?</a:t>
            </a:r>
            <a:endParaRPr sz="4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953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Montserrat"/>
              <a:buChar char="-"/>
            </a:pPr>
            <a:r>
              <a:rPr lang="en-US" sz="4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Quais informações precisam ser enviadas para nossa API?</a:t>
            </a:r>
            <a:endParaRPr sz="4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953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Montserrat"/>
              <a:buChar char="-"/>
            </a:pPr>
            <a:r>
              <a:rPr lang="en-US" sz="4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Quais informações precisamos retornar?</a:t>
            </a:r>
            <a:endParaRPr sz="4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953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Montserrat"/>
              <a:buChar char="-"/>
            </a:pPr>
            <a:r>
              <a:t/>
            </a:r>
            <a:endParaRPr sz="4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9" name="Google Shape;189;p43"/>
          <p:cNvSpPr txBox="1"/>
          <p:nvPr/>
        </p:nvSpPr>
        <p:spPr>
          <a:xfrm>
            <a:off x="11645512" y="318865"/>
            <a:ext cx="14716200" cy="4643400"/>
          </a:xfrm>
          <a:prstGeom prst="rect">
            <a:avLst/>
          </a:prstGeom>
          <a:noFill/>
          <a:ln>
            <a:noFill/>
          </a:ln>
        </p:spPr>
        <p:txBody>
          <a:bodyPr anchorCtr="0" anchor="b" bIns="71425" lIns="71425" spcFirstLastPara="1" rIns="71425" wrap="square" tIns="7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200">
                <a:solidFill>
                  <a:srgbClr val="FFFFFF"/>
                </a:solidFill>
                <a:highlight>
                  <a:srgbClr val="FF0178"/>
                </a:highlight>
                <a:latin typeface="Montserrat"/>
                <a:ea typeface="Montserrat"/>
                <a:cs typeface="Montserrat"/>
                <a:sym typeface="Montserrat"/>
              </a:rPr>
              <a:t>Como escopar</a:t>
            </a:r>
            <a:endParaRPr b="1" sz="11200">
              <a:solidFill>
                <a:srgbClr val="FFFFFF"/>
              </a:solidFill>
              <a:highlight>
                <a:srgbClr val="FF0178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200">
                <a:solidFill>
                  <a:srgbClr val="FFFFFF"/>
                </a:solidFill>
                <a:highlight>
                  <a:srgbClr val="FF0178"/>
                </a:highlight>
                <a:latin typeface="Montserrat"/>
                <a:ea typeface="Montserrat"/>
                <a:cs typeface="Montserrat"/>
                <a:sym typeface="Montserrat"/>
              </a:rPr>
              <a:t> uma API</a:t>
            </a:r>
            <a:endParaRPr sz="11200">
              <a:solidFill>
                <a:srgbClr val="FFFFFF"/>
              </a:solidFill>
              <a:highlight>
                <a:srgbClr val="FF0178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190" name="Google Shape;190;p43"/>
          <p:cNvPicPr preferRelativeResize="0"/>
          <p:nvPr/>
        </p:nvPicPr>
        <p:blipFill rotWithShape="1">
          <a:blip r:embed="rId5">
            <a:alphaModFix/>
          </a:blip>
          <a:srcRect b="0" l="0" r="72530" t="0"/>
          <a:stretch/>
        </p:blipFill>
        <p:spPr>
          <a:xfrm>
            <a:off x="22577752" y="318875"/>
            <a:ext cx="1327324" cy="144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2E2E36"/>
            </a:gs>
            <a:gs pos="50000">
              <a:srgbClr val="37374F"/>
            </a:gs>
            <a:gs pos="100000">
              <a:srgbClr val="FF0178"/>
            </a:gs>
          </a:gsLst>
          <a:lin ang="5400012" scaled="0"/>
        </a:gradFill>
      </p:bgPr>
    </p:bg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44"/>
          <p:cNvPicPr preferRelativeResize="0"/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8100" y="-45021"/>
            <a:ext cx="24444300" cy="142632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44"/>
          <p:cNvPicPr preferRelativeResize="0"/>
          <p:nvPr/>
        </p:nvPicPr>
        <p:blipFill rotWithShape="1">
          <a:blip r:embed="rId4">
            <a:alphaModFix/>
          </a:blip>
          <a:srcRect b="0" l="0" r="72530" t="0"/>
          <a:stretch/>
        </p:blipFill>
        <p:spPr>
          <a:xfrm>
            <a:off x="22577752" y="318875"/>
            <a:ext cx="1327324" cy="144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44"/>
          <p:cNvSpPr/>
          <p:nvPr/>
        </p:nvSpPr>
        <p:spPr>
          <a:xfrm>
            <a:off x="0" y="4297925"/>
            <a:ext cx="24384000" cy="9531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8" name="Google Shape;198;p44"/>
          <p:cNvPicPr preferRelativeResize="0"/>
          <p:nvPr/>
        </p:nvPicPr>
        <p:blipFill rotWithShape="1">
          <a:blip r:embed="rId5">
            <a:alphaModFix/>
          </a:blip>
          <a:srcRect b="0" l="25439" r="0" t="79916"/>
          <a:stretch/>
        </p:blipFill>
        <p:spPr>
          <a:xfrm>
            <a:off x="-155600" y="2938075"/>
            <a:ext cx="18363374" cy="2781051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44"/>
          <p:cNvSpPr txBox="1"/>
          <p:nvPr/>
        </p:nvSpPr>
        <p:spPr>
          <a:xfrm>
            <a:off x="1705400" y="871300"/>
            <a:ext cx="15570900" cy="317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600">
                <a:solidFill>
                  <a:srgbClr val="FFFFFF"/>
                </a:solidFill>
                <a:highlight>
                  <a:srgbClr val="FF0178"/>
                </a:highlight>
                <a:latin typeface="Montserrat"/>
                <a:ea typeface="Montserrat"/>
                <a:cs typeface="Montserrat"/>
                <a:sym typeface="Montserrat"/>
              </a:rPr>
              <a:t>Etapas de um projeto</a:t>
            </a:r>
            <a:endParaRPr b="1" sz="8600">
              <a:solidFill>
                <a:srgbClr val="FFFFFF"/>
              </a:solidFill>
              <a:highlight>
                <a:srgbClr val="FF0178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0" name="Google Shape;200;p44"/>
          <p:cNvSpPr txBox="1"/>
          <p:nvPr/>
        </p:nvSpPr>
        <p:spPr>
          <a:xfrm>
            <a:off x="2214300" y="5576963"/>
            <a:ext cx="4091700" cy="161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800">
                <a:latin typeface="Montserrat Light"/>
                <a:ea typeface="Montserrat Light"/>
                <a:cs typeface="Montserrat Light"/>
                <a:sym typeface="Montserrat Light"/>
              </a:rPr>
              <a:t>Problema</a:t>
            </a:r>
            <a:endParaRPr sz="5800"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201" name="Google Shape;201;p44"/>
          <p:cNvSpPr txBox="1"/>
          <p:nvPr/>
        </p:nvSpPr>
        <p:spPr>
          <a:xfrm>
            <a:off x="2214300" y="5035763"/>
            <a:ext cx="4091700" cy="9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00"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202" name="Google Shape;202;p44"/>
          <p:cNvSpPr txBox="1"/>
          <p:nvPr/>
        </p:nvSpPr>
        <p:spPr>
          <a:xfrm>
            <a:off x="10450675" y="5555550"/>
            <a:ext cx="4091700" cy="161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800">
                <a:latin typeface="Montserrat Light"/>
                <a:ea typeface="Montserrat Light"/>
                <a:cs typeface="Montserrat Light"/>
                <a:sym typeface="Montserrat Light"/>
              </a:rPr>
              <a:t>Solução</a:t>
            </a:r>
            <a:endParaRPr sz="5800"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203" name="Google Shape;203;p44"/>
          <p:cNvSpPr txBox="1"/>
          <p:nvPr/>
        </p:nvSpPr>
        <p:spPr>
          <a:xfrm>
            <a:off x="10450675" y="5014350"/>
            <a:ext cx="4091700" cy="9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00"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204" name="Google Shape;204;p44"/>
          <p:cNvSpPr txBox="1"/>
          <p:nvPr/>
        </p:nvSpPr>
        <p:spPr>
          <a:xfrm>
            <a:off x="17808425" y="5555550"/>
            <a:ext cx="5811600" cy="161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800">
                <a:latin typeface="Montserrat Light"/>
                <a:ea typeface="Montserrat Light"/>
                <a:cs typeface="Montserrat Light"/>
                <a:sym typeface="Montserrat Light"/>
              </a:rPr>
              <a:t>Layout</a:t>
            </a:r>
            <a:endParaRPr sz="5800"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205" name="Google Shape;205;p44"/>
          <p:cNvSpPr txBox="1"/>
          <p:nvPr/>
        </p:nvSpPr>
        <p:spPr>
          <a:xfrm>
            <a:off x="18009450" y="5014350"/>
            <a:ext cx="5610600" cy="9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00"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206" name="Google Shape;206;p44"/>
          <p:cNvSpPr txBox="1"/>
          <p:nvPr/>
        </p:nvSpPr>
        <p:spPr>
          <a:xfrm>
            <a:off x="17882675" y="10292900"/>
            <a:ext cx="5811600" cy="161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800">
                <a:latin typeface="Montserrat Light"/>
                <a:ea typeface="Montserrat Light"/>
                <a:cs typeface="Montserrat Light"/>
                <a:sym typeface="Montserrat Light"/>
              </a:rPr>
              <a:t>Escopo</a:t>
            </a:r>
            <a:endParaRPr sz="5800"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207" name="Google Shape;207;p44"/>
          <p:cNvSpPr txBox="1"/>
          <p:nvPr/>
        </p:nvSpPr>
        <p:spPr>
          <a:xfrm>
            <a:off x="18668375" y="9980300"/>
            <a:ext cx="4091700" cy="9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00"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208" name="Google Shape;208;p44"/>
          <p:cNvSpPr txBox="1"/>
          <p:nvPr/>
        </p:nvSpPr>
        <p:spPr>
          <a:xfrm>
            <a:off x="8817325" y="10292900"/>
            <a:ext cx="6585000" cy="161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800">
                <a:latin typeface="Montserrat Light"/>
                <a:ea typeface="Montserrat Light"/>
                <a:cs typeface="Montserrat Light"/>
                <a:sym typeface="Montserrat Light"/>
              </a:rPr>
              <a:t>Desenvolvimento</a:t>
            </a:r>
            <a:endParaRPr sz="5800"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209" name="Google Shape;209;p44"/>
          <p:cNvSpPr txBox="1"/>
          <p:nvPr/>
        </p:nvSpPr>
        <p:spPr>
          <a:xfrm>
            <a:off x="10450675" y="10230300"/>
            <a:ext cx="4091700" cy="9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00"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210" name="Google Shape;210;p44"/>
          <p:cNvSpPr txBox="1"/>
          <p:nvPr/>
        </p:nvSpPr>
        <p:spPr>
          <a:xfrm>
            <a:off x="-76200" y="10295085"/>
            <a:ext cx="8520300" cy="35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800">
                <a:latin typeface="Montserrat Light"/>
                <a:ea typeface="Montserrat Light"/>
                <a:cs typeface="Montserrat Light"/>
                <a:sym typeface="Montserrat Light"/>
              </a:rPr>
              <a:t>Testes</a:t>
            </a:r>
            <a:endParaRPr sz="5800"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211" name="Google Shape;211;p44"/>
          <p:cNvSpPr txBox="1"/>
          <p:nvPr/>
        </p:nvSpPr>
        <p:spPr>
          <a:xfrm>
            <a:off x="2214300" y="9308100"/>
            <a:ext cx="4091700" cy="9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00"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212" name="Google Shape;212;p44"/>
          <p:cNvSpPr/>
          <p:nvPr/>
        </p:nvSpPr>
        <p:spPr>
          <a:xfrm>
            <a:off x="7716745" y="5719125"/>
            <a:ext cx="1100700" cy="922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17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44"/>
          <p:cNvSpPr/>
          <p:nvPr/>
        </p:nvSpPr>
        <p:spPr>
          <a:xfrm rot="5400000">
            <a:off x="20291850" y="8280525"/>
            <a:ext cx="1045800" cy="922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17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44"/>
          <p:cNvSpPr/>
          <p:nvPr/>
        </p:nvSpPr>
        <p:spPr>
          <a:xfrm>
            <a:off x="16175595" y="5719125"/>
            <a:ext cx="1100700" cy="922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17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44"/>
          <p:cNvSpPr/>
          <p:nvPr/>
        </p:nvSpPr>
        <p:spPr>
          <a:xfrm rot="10800000">
            <a:off x="16092145" y="10395500"/>
            <a:ext cx="1100700" cy="922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17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44"/>
          <p:cNvSpPr/>
          <p:nvPr/>
        </p:nvSpPr>
        <p:spPr>
          <a:xfrm rot="10800000">
            <a:off x="6616045" y="10395500"/>
            <a:ext cx="1100700" cy="922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17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2E2E36"/>
            </a:gs>
            <a:gs pos="50000">
              <a:srgbClr val="37374F"/>
            </a:gs>
            <a:gs pos="100000">
              <a:srgbClr val="FF0178"/>
            </a:gs>
          </a:gsLst>
          <a:lin ang="5400012" scaled="0"/>
        </a:gradFill>
      </p:bgPr>
    </p:bg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45"/>
          <p:cNvPicPr preferRelativeResize="0"/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0" y="4"/>
            <a:ext cx="24444300" cy="142632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88144" y="9079825"/>
            <a:ext cx="5207712" cy="2597350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45"/>
          <p:cNvSpPr txBox="1"/>
          <p:nvPr>
            <p:ph type="title"/>
          </p:nvPr>
        </p:nvSpPr>
        <p:spPr>
          <a:xfrm>
            <a:off x="1963650" y="3780073"/>
            <a:ext cx="20456700" cy="397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latin typeface="Montserrat"/>
                <a:ea typeface="Montserrat"/>
                <a:cs typeface="Montserrat"/>
                <a:sym typeface="Montserrat"/>
              </a:rPr>
              <a:t>O escopo de um projeto é a definição do que será feito, como funciona o que será feito, e o que não será feito.</a:t>
            </a:r>
            <a:endParaRPr i="1" sz="4500">
              <a:solidFill>
                <a:srgbClr val="FFFFF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cxnSp>
        <p:nvCxnSpPr>
          <p:cNvPr id="224" name="Google Shape;224;p45"/>
          <p:cNvCxnSpPr/>
          <p:nvPr/>
        </p:nvCxnSpPr>
        <p:spPr>
          <a:xfrm>
            <a:off x="8167050" y="8825725"/>
            <a:ext cx="80499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5" name="Google Shape;225;p45"/>
          <p:cNvCxnSpPr/>
          <p:nvPr/>
        </p:nvCxnSpPr>
        <p:spPr>
          <a:xfrm>
            <a:off x="8167050" y="2710000"/>
            <a:ext cx="80499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26" name="Google Shape;226;p45"/>
          <p:cNvGrpSpPr/>
          <p:nvPr/>
        </p:nvGrpSpPr>
        <p:grpSpPr>
          <a:xfrm>
            <a:off x="-30150" y="12383050"/>
            <a:ext cx="24444300" cy="1906650"/>
            <a:chOff x="-30150" y="12383050"/>
            <a:chExt cx="24444300" cy="1906650"/>
          </a:xfrm>
        </p:grpSpPr>
        <p:pic>
          <p:nvPicPr>
            <p:cNvPr id="227" name="Google Shape;227;p4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1092278" y="12383050"/>
              <a:ext cx="2171897" cy="9749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8" name="Google Shape;228;p45"/>
            <p:cNvSpPr/>
            <p:nvPr/>
          </p:nvSpPr>
          <p:spPr>
            <a:xfrm rot="10800000">
              <a:off x="-30150" y="13081600"/>
              <a:ext cx="24444300" cy="1208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29" name="Google Shape;229;p45"/>
          <p:cNvPicPr preferRelativeResize="0"/>
          <p:nvPr/>
        </p:nvPicPr>
        <p:blipFill rotWithShape="1">
          <a:blip r:embed="rId6">
            <a:alphaModFix/>
          </a:blip>
          <a:srcRect b="0" l="0" r="72530" t="0"/>
          <a:stretch/>
        </p:blipFill>
        <p:spPr>
          <a:xfrm>
            <a:off x="22577752" y="318875"/>
            <a:ext cx="1327324" cy="144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2E2E36"/>
            </a:gs>
            <a:gs pos="50000">
              <a:srgbClr val="37374F"/>
            </a:gs>
            <a:gs pos="100000">
              <a:srgbClr val="FF0178"/>
            </a:gs>
          </a:gsLst>
          <a:lin ang="5400012" scaled="0"/>
        </a:gradFill>
      </p:bgPr>
    </p:bg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46"/>
          <p:cNvPicPr preferRelativeResize="0"/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-68100" y="31179"/>
            <a:ext cx="24444300" cy="142632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38700" y="8407588"/>
            <a:ext cx="5306600" cy="26466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6" name="Google Shape;236;p46"/>
          <p:cNvGrpSpPr/>
          <p:nvPr/>
        </p:nvGrpSpPr>
        <p:grpSpPr>
          <a:xfrm>
            <a:off x="-30150" y="12383050"/>
            <a:ext cx="24444300" cy="1906650"/>
            <a:chOff x="-30150" y="12383050"/>
            <a:chExt cx="24444300" cy="1906650"/>
          </a:xfrm>
        </p:grpSpPr>
        <p:pic>
          <p:nvPicPr>
            <p:cNvPr id="237" name="Google Shape;237;p4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1092278" y="12383050"/>
              <a:ext cx="2171897" cy="9749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8" name="Google Shape;238;p46"/>
            <p:cNvSpPr/>
            <p:nvPr/>
          </p:nvSpPr>
          <p:spPr>
            <a:xfrm rot="10800000">
              <a:off x="-30150" y="13081600"/>
              <a:ext cx="24444300" cy="1208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239" name="Google Shape;239;p46"/>
          <p:cNvCxnSpPr/>
          <p:nvPr/>
        </p:nvCxnSpPr>
        <p:spPr>
          <a:xfrm>
            <a:off x="8167050" y="8233238"/>
            <a:ext cx="80499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0" name="Google Shape;240;p46"/>
          <p:cNvCxnSpPr/>
          <p:nvPr/>
        </p:nvCxnSpPr>
        <p:spPr>
          <a:xfrm>
            <a:off x="8167050" y="4637363"/>
            <a:ext cx="80499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1" name="Google Shape;241;p46"/>
          <p:cNvSpPr txBox="1"/>
          <p:nvPr>
            <p:ph idx="1" type="body"/>
          </p:nvPr>
        </p:nvSpPr>
        <p:spPr>
          <a:xfrm>
            <a:off x="6479250" y="2103150"/>
            <a:ext cx="11425500" cy="231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1425" lIns="71425" spcFirstLastPara="1" rIns="71425" wrap="square" tIns="7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Back-end</a:t>
            </a:r>
            <a:endParaRPr sz="60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242" name="Google Shape;242;p46"/>
          <p:cNvSpPr txBox="1"/>
          <p:nvPr/>
        </p:nvSpPr>
        <p:spPr>
          <a:xfrm>
            <a:off x="306000" y="4923000"/>
            <a:ext cx="23841600" cy="305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Escopando a API do Instagram</a:t>
            </a:r>
            <a:endParaRPr b="1" sz="9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2E2E36"/>
            </a:gs>
            <a:gs pos="50000">
              <a:srgbClr val="37374F"/>
            </a:gs>
            <a:gs pos="100000">
              <a:srgbClr val="FF0178"/>
            </a:gs>
          </a:gsLst>
          <a:lin ang="5400012" scaled="0"/>
        </a:gradFill>
      </p:bgPr>
    </p:bg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7" name="Google Shape;247;p47"/>
          <p:cNvGrpSpPr/>
          <p:nvPr/>
        </p:nvGrpSpPr>
        <p:grpSpPr>
          <a:xfrm>
            <a:off x="-30150" y="12383050"/>
            <a:ext cx="24444300" cy="1906650"/>
            <a:chOff x="-30150" y="12383050"/>
            <a:chExt cx="24444300" cy="1906650"/>
          </a:xfrm>
        </p:grpSpPr>
        <p:pic>
          <p:nvPicPr>
            <p:cNvPr id="248" name="Google Shape;248;p4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1092278" y="12383050"/>
              <a:ext cx="2171897" cy="9749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9" name="Google Shape;249;p47"/>
            <p:cNvSpPr/>
            <p:nvPr/>
          </p:nvSpPr>
          <p:spPr>
            <a:xfrm rot="10800000">
              <a:off x="-30150" y="13081600"/>
              <a:ext cx="24444300" cy="1208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0" name="Google Shape;250;p47"/>
          <p:cNvGrpSpPr/>
          <p:nvPr/>
        </p:nvGrpSpPr>
        <p:grpSpPr>
          <a:xfrm>
            <a:off x="13408932" y="3145525"/>
            <a:ext cx="6604669" cy="2661150"/>
            <a:chOff x="14347050" y="2633950"/>
            <a:chExt cx="6425400" cy="2661150"/>
          </a:xfrm>
        </p:grpSpPr>
        <p:sp>
          <p:nvSpPr>
            <p:cNvPr id="251" name="Google Shape;251;p47"/>
            <p:cNvSpPr/>
            <p:nvPr/>
          </p:nvSpPr>
          <p:spPr>
            <a:xfrm>
              <a:off x="14347050" y="2633950"/>
              <a:ext cx="6425400" cy="2205000"/>
            </a:xfrm>
            <a:prstGeom prst="roundRect">
              <a:avLst>
                <a:gd fmla="val 16667" name="adj"/>
              </a:avLst>
            </a:prstGeom>
            <a:solidFill>
              <a:srgbClr val="FF01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47"/>
            <p:cNvSpPr/>
            <p:nvPr/>
          </p:nvSpPr>
          <p:spPr>
            <a:xfrm flipH="1" rot="10800000">
              <a:off x="14358353" y="3631900"/>
              <a:ext cx="1872000" cy="1663200"/>
            </a:xfrm>
            <a:prstGeom prst="rtTriangle">
              <a:avLst/>
            </a:prstGeom>
            <a:solidFill>
              <a:srgbClr val="FF0178"/>
            </a:solidFill>
            <a:ln cap="flat" cmpd="sng" w="19050">
              <a:solidFill>
                <a:srgbClr val="FF017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53" name="Google Shape;253;p47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0" l="10102" r="10094" t="0"/>
          <a:stretch/>
        </p:blipFill>
        <p:spPr>
          <a:xfrm>
            <a:off x="9398425" y="5112000"/>
            <a:ext cx="5587150" cy="349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47"/>
          <p:cNvSpPr txBox="1"/>
          <p:nvPr>
            <p:ph idx="1" type="body"/>
          </p:nvPr>
        </p:nvSpPr>
        <p:spPr>
          <a:xfrm>
            <a:off x="15524375" y="3412175"/>
            <a:ext cx="4070700" cy="156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200" lIns="76200" spcFirstLastPara="1" rIns="76200" wrap="square" tIns="76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62"/>
              <a:buFont typeface="Montserrat"/>
              <a:buNone/>
            </a:pPr>
            <a:r>
              <a:rPr lang="en-US" sz="3762">
                <a:latin typeface="Montserrat SemiBold"/>
                <a:ea typeface="Montserrat SemiBold"/>
                <a:cs typeface="Montserrat SemiBold"/>
                <a:sym typeface="Montserrat SemiBold"/>
              </a:rPr>
              <a:t>José Messias Jr.</a:t>
            </a:r>
            <a:endParaRPr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168"/>
              <a:buFont typeface="Montserrat Medium"/>
              <a:buNone/>
            </a:pPr>
            <a:r>
              <a:rPr lang="en-US" sz="2800">
                <a:latin typeface="Montserrat"/>
                <a:ea typeface="Montserrat"/>
                <a:cs typeface="Montserrat"/>
                <a:sym typeface="Montserrat"/>
              </a:rPr>
              <a:t>Professor</a:t>
            </a:r>
            <a:endParaRPr sz="2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168"/>
              <a:buFont typeface="Montserrat Medium"/>
              <a:buNone/>
            </a:pPr>
            <a:r>
              <a:rPr lang="en-US" sz="2800">
                <a:latin typeface="Montserrat"/>
                <a:ea typeface="Montserrat"/>
                <a:cs typeface="Montserrat"/>
                <a:sym typeface="Montserrat"/>
              </a:rPr>
              <a:t>jose</a:t>
            </a:r>
            <a:r>
              <a:rPr i="0" lang="en-US" sz="2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@cubos.</a:t>
            </a:r>
            <a:r>
              <a:rPr lang="en-US" sz="2800">
                <a:latin typeface="Montserrat"/>
                <a:ea typeface="Montserrat"/>
                <a:cs typeface="Montserrat"/>
                <a:sym typeface="Montserrat"/>
              </a:rPr>
              <a:t>academy</a:t>
            </a:r>
            <a:endParaRPr sz="28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55" name="Google Shape;255;p4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3838309" y="3566636"/>
            <a:ext cx="1410465" cy="1439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47"/>
          <p:cNvPicPr preferRelativeResize="0"/>
          <p:nvPr/>
        </p:nvPicPr>
        <p:blipFill rotWithShape="1">
          <a:blip r:embed="rId7">
            <a:alphaModFix/>
          </a:blip>
          <a:srcRect b="24870" l="14872" r="14872" t="4875"/>
          <a:stretch/>
        </p:blipFill>
        <p:spPr>
          <a:xfrm>
            <a:off x="13813175" y="3517650"/>
            <a:ext cx="1460700" cy="1460700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57" name="Google Shape;257;p47"/>
          <p:cNvSpPr txBox="1"/>
          <p:nvPr/>
        </p:nvSpPr>
        <p:spPr>
          <a:xfrm>
            <a:off x="7363050" y="11297950"/>
            <a:ext cx="9657900" cy="10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www.cubos.academy</a:t>
            </a:r>
            <a:endParaRPr sz="3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Gradient">
  <a:themeElements>
    <a:clrScheme name="Gradient">
      <a:dk1>
        <a:srgbClr val="FF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189B1A"/>
      </a:accent2>
      <a:accent3>
        <a:srgbClr val="008C91"/>
      </a:accent3>
      <a:accent4>
        <a:srgbClr val="5747C1"/>
      </a:accent4>
      <a:accent5>
        <a:srgbClr val="971817"/>
      </a:accent5>
      <a:accent6>
        <a:srgbClr val="BC802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radient">
  <a:themeElements>
    <a:clrScheme name="Gradient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189B1A"/>
      </a:accent2>
      <a:accent3>
        <a:srgbClr val="008C91"/>
      </a:accent3>
      <a:accent4>
        <a:srgbClr val="5747C1"/>
      </a:accent4>
      <a:accent5>
        <a:srgbClr val="971817"/>
      </a:accent5>
      <a:accent6>
        <a:srgbClr val="BC802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